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Roboto"/>
      <p:regular r:id="rId48"/>
      <p:bold r:id="rId49"/>
      <p:italic r:id="rId50"/>
      <p:boldItalic r:id="rId51"/>
    </p:embeddedFont>
    <p:embeddedFont>
      <p:font typeface="Open Sans SemiBold"/>
      <p:regular r:id="rId52"/>
      <p:bold r:id="rId53"/>
      <p:italic r:id="rId54"/>
      <p:boldItalic r:id="rId55"/>
    </p:embeddedFont>
    <p:embeddedFont>
      <p:font typeface="Open Sans ExtraBold"/>
      <p:bold r:id="rId56"/>
      <p:boldItalic r:id="rId57"/>
    </p:embeddedFont>
    <p:embeddedFont>
      <p:font typeface="Helvetica Neue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jkW3JHf4pNZis8DdSmE6LpJ91k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regular.fntdata"/><Relationship Id="rId61" Type="http://schemas.openxmlformats.org/officeDocument/2006/relationships/font" Target="fonts/HelveticaNeueLight-boldItalic.fntdata"/><Relationship Id="rId20" Type="http://schemas.openxmlformats.org/officeDocument/2006/relationships/slide" Target="slides/slide15.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penSansSemiBold-bold.fntdata"/><Relationship Id="rId52" Type="http://schemas.openxmlformats.org/officeDocument/2006/relationships/font" Target="fonts/OpenSansSemiBold-regular.fntdata"/><Relationship Id="rId11" Type="http://schemas.openxmlformats.org/officeDocument/2006/relationships/slide" Target="slides/slide6.xml"/><Relationship Id="rId55" Type="http://schemas.openxmlformats.org/officeDocument/2006/relationships/font" Target="fonts/OpenSansSemiBold-boldItalic.fntdata"/><Relationship Id="rId10" Type="http://schemas.openxmlformats.org/officeDocument/2006/relationships/slide" Target="slides/slide5.xml"/><Relationship Id="rId54" Type="http://schemas.openxmlformats.org/officeDocument/2006/relationships/font" Target="fonts/OpenSansSemiBold-italic.fntdata"/><Relationship Id="rId13" Type="http://schemas.openxmlformats.org/officeDocument/2006/relationships/slide" Target="slides/slide8.xml"/><Relationship Id="rId57" Type="http://schemas.openxmlformats.org/officeDocument/2006/relationships/font" Target="fonts/OpenSansExtraBold-boldItalic.fntdata"/><Relationship Id="rId12" Type="http://schemas.openxmlformats.org/officeDocument/2006/relationships/slide" Target="slides/slide7.xml"/><Relationship Id="rId56" Type="http://schemas.openxmlformats.org/officeDocument/2006/relationships/font" Target="fonts/OpenSansExtraBold-bold.fntdata"/><Relationship Id="rId15" Type="http://schemas.openxmlformats.org/officeDocument/2006/relationships/slide" Target="slides/slide10.xml"/><Relationship Id="rId59" Type="http://schemas.openxmlformats.org/officeDocument/2006/relationships/font" Target="fonts/HelveticaNeueLight-bold.fntdata"/><Relationship Id="rId14" Type="http://schemas.openxmlformats.org/officeDocument/2006/relationships/slide" Target="slides/slide9.xml"/><Relationship Id="rId58" Type="http://schemas.openxmlformats.org/officeDocument/2006/relationships/font" Target="fonts/HelveticaNeue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pages/members?style=body%7Bbackground-color:whit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images/landscape.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367" name="Google Shape;3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75" name="Google Shape;3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3a237e4b3_0_217: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3a237e4b3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https://landscape.aswf.io/pages/members?style=body{background-color:white</a:t>
            </a:r>
            <a:r>
              <a:rPr lang="en-US"/>
              <a:t>} </a:t>
            </a:r>
            <a:endParaRPr/>
          </a:p>
        </p:txBody>
      </p:sp>
      <p:sp>
        <p:nvSpPr>
          <p:cNvPr id="525" name="Google Shape;525;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539" name="Google Shape;539;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547" name="Google Shape;547;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555" name="Google Shape;555;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88" name="Google Shape;588;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https://landscape.aswf.io/images/landscape.png</a:t>
            </a:r>
            <a:r>
              <a:rPr lang="en-US"/>
              <a:t> </a:t>
            </a:r>
            <a:endParaRPr/>
          </a:p>
        </p:txBody>
      </p:sp>
      <p:sp>
        <p:nvSpPr>
          <p:cNvPr id="603" name="Google Shape;603;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82" name="Google Shape;682;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95" name="Google Shape;695;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08" name="Google Shape;708;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29" name="Google Shape;729;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40" name="Google Shape;740;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2" name="Google Shape;762;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6" name="Google Shape;866;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9" name="Google Shape;87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88" name="Google Shape;1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354" name="Google Shape;3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g1f3a237e4b3_0_363"/>
          <p:cNvSpPr txBox="1"/>
          <p:nvPr>
            <p:ph idx="1" type="body"/>
          </p:nvPr>
        </p:nvSpPr>
        <p:spPr>
          <a:xfrm>
            <a:off x="345123" y="2325588"/>
            <a:ext cx="7724100" cy="17619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lt1"/>
              </a:buClr>
              <a:buSzPts val="6400"/>
              <a:buNone/>
              <a:defRPr b="1" sz="6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6" name="Google Shape;96;g1f3a237e4b3_0_363"/>
          <p:cNvSpPr txBox="1"/>
          <p:nvPr>
            <p:ph idx="2" type="body"/>
          </p:nvPr>
        </p:nvSpPr>
        <p:spPr>
          <a:xfrm>
            <a:off x="345123" y="4201377"/>
            <a:ext cx="40347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7" name="Google Shape;97;g1f3a237e4b3_0_363"/>
          <p:cNvSpPr txBox="1"/>
          <p:nvPr>
            <p:ph idx="3" type="body"/>
          </p:nvPr>
        </p:nvSpPr>
        <p:spPr>
          <a:xfrm>
            <a:off x="350596"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g1f3a237e4b3_0_367"/>
          <p:cNvSpPr txBox="1"/>
          <p:nvPr>
            <p:ph idx="1" type="body"/>
          </p:nvPr>
        </p:nvSpPr>
        <p:spPr>
          <a:xfrm>
            <a:off x="345123" y="2355568"/>
            <a:ext cx="7724100" cy="1761900"/>
          </a:xfrm>
          <a:prstGeom prst="rect">
            <a:avLst/>
          </a:prstGeom>
          <a:solidFill>
            <a:schemeClr val="lt1"/>
          </a:solid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dk1"/>
              </a:buClr>
              <a:buSzPts val="6400"/>
              <a:buNone/>
              <a:defRPr b="1" sz="6400">
                <a:solidFill>
                  <a:schemeClr val="dk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0" name="Google Shape;100;g1f3a237e4b3_0_367"/>
          <p:cNvSpPr txBox="1"/>
          <p:nvPr>
            <p:ph idx="2" type="body"/>
          </p:nvPr>
        </p:nvSpPr>
        <p:spPr>
          <a:xfrm>
            <a:off x="345123" y="4231357"/>
            <a:ext cx="4034700" cy="537600"/>
          </a:xfrm>
          <a:prstGeom prst="rect">
            <a:avLst/>
          </a:prstGeom>
          <a:solidFill>
            <a:schemeClr val="dk1"/>
          </a:solid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1" name="Google Shape;101;g1f3a237e4b3_0_367"/>
          <p:cNvSpPr txBox="1"/>
          <p:nvPr>
            <p:ph idx="3" type="body"/>
          </p:nvPr>
        </p:nvSpPr>
        <p:spPr>
          <a:xfrm>
            <a:off x="360589"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g1f3a237e4b3_0_371"/>
          <p:cNvSpPr txBox="1"/>
          <p:nvPr>
            <p:ph idx="1" type="body"/>
          </p:nvPr>
        </p:nvSpPr>
        <p:spPr>
          <a:xfrm>
            <a:off x="5157323" y="2791163"/>
            <a:ext cx="6675000" cy="16938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000"/>
              </a:spcBef>
              <a:spcAft>
                <a:spcPts val="0"/>
              </a:spcAft>
              <a:buClr>
                <a:schemeClr val="lt1"/>
              </a:buClr>
              <a:buSzPts val="5100"/>
              <a:buNone/>
              <a:defRPr b="1" sz="51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g1f3a237e4b3_0_373"/>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06" name="Google Shape;106;g1f3a237e4b3_0_373"/>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7" name="Google Shape;107;g1f3a237e4b3_0_373"/>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8" name="Google Shape;108;g1f3a237e4b3_0_373"/>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Layout">
  <p:cSld name="9_Custom Layout">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g1f3a237e4b3_0_378"/>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1" name="Google Shape;111;g1f3a237e4b3_0_378"/>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2" name="Google Shape;112;g1f3a237e4b3_0_378"/>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13" name="Google Shape;113;g1f3a237e4b3_0_378"/>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
        <p:nvSpPr>
          <p:cNvPr id="114" name="Google Shape;114;g1f3a237e4b3_0_378"/>
          <p:cNvSpPr txBox="1"/>
          <p:nvPr>
            <p:ph idx="2" type="body"/>
          </p:nvPr>
        </p:nvSpPr>
        <p:spPr>
          <a:xfrm>
            <a:off x="5606127"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5" name="Google Shape;115;g1f3a237e4b3_0_378"/>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g1f3a237e4b3_0_385"/>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8" name="Google Shape;118;g1f3a237e4b3_0_385"/>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9" name="Google Shape;119;g1f3a237e4b3_0_385"/>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0" name="Google Shape;120;g1f3a237e4b3_0_385"/>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21" name="Google Shape;121;g1f3a237e4b3_0_385"/>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22" name="Google Shape;122;g1f3a237e4b3_0_385"/>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1f3a237e4b3_0_392"/>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5" name="Google Shape;125;g1f3a237e4b3_0_392"/>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26" name="Google Shape;126;g1f3a237e4b3_0_392"/>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7" name="Google Shape;127;g1f3a237e4b3_0_392"/>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g1f3a237e4b3_0_397"/>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0" name="Google Shape;130;g1f3a237e4b3_0_397"/>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1" name="Google Shape;131;g1f3a237e4b3_0_397"/>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2" name="Google Shape;132;g1f3a237e4b3_0_397"/>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33" name="Google Shape;133;g1f3a237e4b3_0_397"/>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4" name="Google Shape;134;g1f3a237e4b3_0_397"/>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g1f3a237e4b3_0_404"/>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7" name="Google Shape;137;g1f3a237e4b3_0_404"/>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8" name="Google Shape;138;g1f3a237e4b3_0_404"/>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9" name="Google Shape;139;g1f3a237e4b3_0_404"/>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1f3a237e4b3_0_409"/>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2" name="Google Shape;142;g1f3a237e4b3_0_409"/>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43" name="Google Shape;143;g1f3a237e4b3_0_409"/>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44" name="Google Shape;144;g1f3a237e4b3_0_409"/>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45" name="Google Shape;145;g1f3a237e4b3_0_409"/>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6" name="Google Shape;146;g1f3a237e4b3_0_409"/>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47" name="Shape 147"/>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descr="A black and white text&#10;&#10;Description automatically generated" id="149" name="Google Shape;149;g1f3a237e4b3_0_41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0" name="Google Shape;150;g1f3a237e4b3_0_41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1" name="Shape 151"/>
        <p:cNvGrpSpPr/>
        <p:nvPr/>
      </p:nvGrpSpPr>
      <p:grpSpPr>
        <a:xfrm>
          <a:off x="0" y="0"/>
          <a:ext cx="0" cy="0"/>
          <a:chOff x="0" y="0"/>
          <a:chExt cx="0" cy="0"/>
        </a:xfrm>
      </p:grpSpPr>
      <p:pic>
        <p:nvPicPr>
          <p:cNvPr id="152" name="Google Shape;152;g1f3a237e4b3_0_420"/>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53" name="Google Shape;153;g1f3a237e4b3_0_420"/>
          <p:cNvSpPr/>
          <p:nvPr>
            <p:ph idx="2" type="pic"/>
          </p:nvPr>
        </p:nvSpPr>
        <p:spPr>
          <a:xfrm>
            <a:off x="1521675" y="3638050"/>
            <a:ext cx="2112300" cy="2112300"/>
          </a:xfrm>
          <a:prstGeom prst="rect">
            <a:avLst/>
          </a:prstGeom>
          <a:noFill/>
          <a:ln>
            <a:noFill/>
          </a:ln>
        </p:spPr>
      </p:sp>
      <p:sp>
        <p:nvSpPr>
          <p:cNvPr id="154" name="Google Shape;154;g1f3a237e4b3_0_420"/>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55" name="Google Shape;155;g1f3a237e4b3_0_420"/>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3">
  <p:cSld name="18_Title and Conten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g1f3a237e4b3_0_4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58" name="Google Shape;158;g1f3a237e4b3_0_425"/>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159" name="Google Shape;159;g1f3a237e4b3_0_4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60" name="Google Shape;160;g1f3a237e4b3_0_425"/>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g1f3a237e4b3_0_430"/>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3" name="Google Shape;163;g1f3a237e4b3_0_430"/>
          <p:cNvPicPr preferRelativeResize="0"/>
          <p:nvPr/>
        </p:nvPicPr>
        <p:blipFill rotWithShape="1">
          <a:blip r:embed="rId4">
            <a:alphaModFix/>
          </a:blip>
          <a:srcRect b="16097" l="58825" r="15205" t="69116"/>
          <a:stretch/>
        </p:blipFill>
        <p:spPr>
          <a:xfrm>
            <a:off x="423503" y="6222356"/>
            <a:ext cx="780800" cy="215698"/>
          </a:xfrm>
          <a:prstGeom prst="rect">
            <a:avLst/>
          </a:prstGeom>
          <a:noFill/>
          <a:ln>
            <a:noFill/>
          </a:ln>
        </p:spPr>
      </p:pic>
      <p:sp>
        <p:nvSpPr>
          <p:cNvPr id="164" name="Google Shape;164;g1f3a237e4b3_0_430"/>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theme" Target="../theme/theme3.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g1f3a237e4b3_0_359"/>
          <p:cNvSpPr txBox="1"/>
          <p:nvPr>
            <p:ph type="title"/>
          </p:nvPr>
        </p:nvSpPr>
        <p:spPr>
          <a:xfrm>
            <a:off x="609600" y="274639"/>
            <a:ext cx="10972800" cy="718200"/>
          </a:xfrm>
          <a:prstGeom prst="rect">
            <a:avLst/>
          </a:prstGeom>
          <a:noFill/>
          <a:ln>
            <a:noFill/>
          </a:ln>
        </p:spPr>
        <p:txBody>
          <a:bodyPr anchorCtr="0" anchor="ctr" bIns="60925" lIns="121900" spcFirstLastPara="1" rIns="121900" wrap="square" tIns="60925">
            <a:noAutofit/>
          </a:bodyPr>
          <a:lstStyle>
            <a:lvl1pPr lvl="0" marR="0" rtl="0" algn="l">
              <a:spcBef>
                <a:spcPts val="0"/>
              </a:spcBef>
              <a:spcAft>
                <a:spcPts val="0"/>
              </a:spcAft>
              <a:buClr>
                <a:schemeClr val="lt1"/>
              </a:buClr>
              <a:buSzPts val="5100"/>
              <a:buFont typeface="Arial"/>
              <a:buNone/>
              <a:defRPr b="0" i="0" sz="5100" u="none" cap="none" strike="noStrike">
                <a:solidFill>
                  <a:schemeClr val="lt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92" name="Google Shape;92;g1f3a237e4b3_0_359"/>
          <p:cNvSpPr txBox="1"/>
          <p:nvPr>
            <p:ph idx="1" type="body"/>
          </p:nvPr>
        </p:nvSpPr>
        <p:spPr>
          <a:xfrm>
            <a:off x="609600" y="1600201"/>
            <a:ext cx="10972800" cy="4303500"/>
          </a:xfrm>
          <a:prstGeom prst="rect">
            <a:avLst/>
          </a:prstGeom>
          <a:noFill/>
          <a:ln>
            <a:noFill/>
          </a:ln>
        </p:spPr>
        <p:txBody>
          <a:bodyPr anchorCtr="0" anchor="t" bIns="60925" lIns="121900" spcFirstLastPara="1" rIns="121900" wrap="square" tIns="60925">
            <a:normAutofit/>
          </a:bodyPr>
          <a:lstStyle>
            <a:lvl1pPr indent="-501650" lvl="0" marL="457200" marR="0" rtl="0" algn="l">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4.png"/><Relationship Id="rId4" Type="http://schemas.openxmlformats.org/officeDocument/2006/relationships/hyperlink" Target="http://report.aswf.io" TargetMode="External"/><Relationship Id="rId5" Type="http://schemas.openxmlformats.org/officeDocument/2006/relationships/image" Target="../media/image1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2.png"/><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41.png"/><Relationship Id="rId4" Type="http://schemas.openxmlformats.org/officeDocument/2006/relationships/image" Target="../media/image132.png"/><Relationship Id="rId5" Type="http://schemas.openxmlformats.org/officeDocument/2006/relationships/image" Target="../media/image1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9.png"/><Relationship Id="rId4" Type="http://schemas.openxmlformats.org/officeDocument/2006/relationships/image" Target="../media/image13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2.png"/><Relationship Id="rId4" Type="http://schemas.openxmlformats.org/officeDocument/2006/relationships/image" Target="../media/image1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45.png"/><Relationship Id="rId4" Type="http://schemas.openxmlformats.org/officeDocument/2006/relationships/image" Target="../media/image16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49.png"/><Relationship Id="rId9" Type="http://schemas.openxmlformats.org/officeDocument/2006/relationships/image" Target="../media/image151.png"/><Relationship Id="rId5" Type="http://schemas.openxmlformats.org/officeDocument/2006/relationships/image" Target="../media/image147.png"/><Relationship Id="rId6" Type="http://schemas.openxmlformats.org/officeDocument/2006/relationships/image" Target="../media/image146.png"/><Relationship Id="rId7" Type="http://schemas.openxmlformats.org/officeDocument/2006/relationships/image" Target="../media/image150.png"/><Relationship Id="rId8" Type="http://schemas.openxmlformats.org/officeDocument/2006/relationships/image" Target="../media/image160.png"/><Relationship Id="rId11" Type="http://schemas.openxmlformats.org/officeDocument/2006/relationships/image" Target="../media/image155.png"/><Relationship Id="rId10" Type="http://schemas.openxmlformats.org/officeDocument/2006/relationships/image" Target="../media/image158.png"/><Relationship Id="rId12" Type="http://schemas.openxmlformats.org/officeDocument/2006/relationships/image" Target="../media/image1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61.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56.png"/><Relationship Id="rId4" Type="http://schemas.openxmlformats.org/officeDocument/2006/relationships/image" Target="../media/image164.png"/><Relationship Id="rId9" Type="http://schemas.openxmlformats.org/officeDocument/2006/relationships/image" Target="../media/image175.png"/><Relationship Id="rId5" Type="http://schemas.openxmlformats.org/officeDocument/2006/relationships/image" Target="../media/image148.png"/><Relationship Id="rId6" Type="http://schemas.openxmlformats.org/officeDocument/2006/relationships/image" Target="../media/image153.png"/><Relationship Id="rId7" Type="http://schemas.openxmlformats.org/officeDocument/2006/relationships/image" Target="../media/image152.png"/><Relationship Id="rId8" Type="http://schemas.openxmlformats.org/officeDocument/2006/relationships/image" Target="../media/image183.png"/><Relationship Id="rId11" Type="http://schemas.openxmlformats.org/officeDocument/2006/relationships/image" Target="../media/image157.png"/><Relationship Id="rId10" Type="http://schemas.openxmlformats.org/officeDocument/2006/relationships/image" Target="../media/image165.png"/><Relationship Id="rId13" Type="http://schemas.openxmlformats.org/officeDocument/2006/relationships/image" Target="../media/image174.png"/><Relationship Id="rId12" Type="http://schemas.openxmlformats.org/officeDocument/2006/relationships/image" Target="../media/image169.png"/><Relationship Id="rId15" Type="http://schemas.openxmlformats.org/officeDocument/2006/relationships/image" Target="../media/image173.png"/><Relationship Id="rId14" Type="http://schemas.openxmlformats.org/officeDocument/2006/relationships/image" Target="../media/image167.png"/><Relationship Id="rId16" Type="http://schemas.openxmlformats.org/officeDocument/2006/relationships/image" Target="../media/image1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68.png"/><Relationship Id="rId4" Type="http://schemas.openxmlformats.org/officeDocument/2006/relationships/image" Target="../media/image171.jpg"/><Relationship Id="rId5" Type="http://schemas.openxmlformats.org/officeDocument/2006/relationships/image" Target="../media/image170.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203.png"/><Relationship Id="rId4" Type="http://schemas.openxmlformats.org/officeDocument/2006/relationships/image" Target="../media/image198.png"/><Relationship Id="rId5" Type="http://schemas.openxmlformats.org/officeDocument/2006/relationships/image" Target="../media/image176.jpg"/><Relationship Id="rId6" Type="http://schemas.openxmlformats.org/officeDocument/2006/relationships/image" Target="../media/image166.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72.png"/><Relationship Id="rId4" Type="http://schemas.openxmlformats.org/officeDocument/2006/relationships/image" Target="../media/image180.jpg"/><Relationship Id="rId5" Type="http://schemas.openxmlformats.org/officeDocument/2006/relationships/image" Target="../media/image181.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84.jpg"/><Relationship Id="rId4" Type="http://schemas.openxmlformats.org/officeDocument/2006/relationships/image" Target="../media/image197.jpg"/><Relationship Id="rId5" Type="http://schemas.openxmlformats.org/officeDocument/2006/relationships/image" Target="../media/image187.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79.jpg"/><Relationship Id="rId4" Type="http://schemas.openxmlformats.org/officeDocument/2006/relationships/hyperlink" Target="https://opentimeline.io" TargetMode="External"/><Relationship Id="rId5" Type="http://schemas.openxmlformats.org/officeDocument/2006/relationships/image" Target="../media/image1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85.jpg"/><Relationship Id="rId4" Type="http://schemas.openxmlformats.org/officeDocument/2006/relationships/image" Target="../media/image192.jpg"/><Relationship Id="rId5" Type="http://schemas.openxmlformats.org/officeDocument/2006/relationships/image" Target="../media/image186.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26.png"/><Relationship Id="rId4" Type="http://schemas.openxmlformats.org/officeDocument/2006/relationships/hyperlink" Target="https://materialx.org" TargetMode="External"/><Relationship Id="rId5" Type="http://schemas.openxmlformats.org/officeDocument/2006/relationships/image" Target="../media/image2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89.png"/><Relationship Id="rId4" Type="http://schemas.openxmlformats.org/officeDocument/2006/relationships/hyperlink" Target="https://rez-project.io" TargetMode="External"/><Relationship Id="rId5" Type="http://schemas.openxmlformats.org/officeDocument/2006/relationships/image" Target="../media/image190.png"/><Relationship Id="rId6" Type="http://schemas.openxmlformats.org/officeDocument/2006/relationships/image" Target="../media/image19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9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15.png"/><Relationship Id="rId4" Type="http://schemas.openxmlformats.org/officeDocument/2006/relationships/image" Target="../media/image182.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201.png"/><Relationship Id="rId4" Type="http://schemas.openxmlformats.org/officeDocument/2006/relationships/image" Target="../media/image220.png"/><Relationship Id="rId5" Type="http://schemas.openxmlformats.org/officeDocument/2006/relationships/image" Target="../media/image200.png"/><Relationship Id="rId6" Type="http://schemas.openxmlformats.org/officeDocument/2006/relationships/image" Target="../media/image212.png"/><Relationship Id="rId7" Type="http://schemas.openxmlformats.org/officeDocument/2006/relationships/hyperlink" Target="https://dpel.aswf.io" TargetMode="External"/><Relationship Id="rId8" Type="http://schemas.openxmlformats.org/officeDocument/2006/relationships/image" Target="../media/image2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94.png"/><Relationship Id="rId9" Type="http://schemas.openxmlformats.org/officeDocument/2006/relationships/image" Target="../media/image202.jpg"/><Relationship Id="rId5" Type="http://schemas.openxmlformats.org/officeDocument/2006/relationships/image" Target="../media/image199.png"/><Relationship Id="rId6" Type="http://schemas.openxmlformats.org/officeDocument/2006/relationships/image" Target="../media/image209.png"/><Relationship Id="rId7" Type="http://schemas.openxmlformats.org/officeDocument/2006/relationships/image" Target="../media/image204.png"/><Relationship Id="rId8" Type="http://schemas.openxmlformats.org/officeDocument/2006/relationships/image" Target="../media/image195.png"/><Relationship Id="rId11" Type="http://schemas.openxmlformats.org/officeDocument/2006/relationships/image" Target="../media/image210.jpg"/><Relationship Id="rId10" Type="http://schemas.openxmlformats.org/officeDocument/2006/relationships/image" Target="../media/image213.jpg"/><Relationship Id="rId13" Type="http://schemas.openxmlformats.org/officeDocument/2006/relationships/image" Target="../media/image225.jpg"/><Relationship Id="rId12" Type="http://schemas.openxmlformats.org/officeDocument/2006/relationships/image" Target="../media/image208.jpg"/><Relationship Id="rId15" Type="http://schemas.openxmlformats.org/officeDocument/2006/relationships/image" Target="../media/image205.jpg"/><Relationship Id="rId14" Type="http://schemas.openxmlformats.org/officeDocument/2006/relationships/image" Target="../media/image211.png"/><Relationship Id="rId17" Type="http://schemas.openxmlformats.org/officeDocument/2006/relationships/image" Target="../media/image223.png"/><Relationship Id="rId16" Type="http://schemas.openxmlformats.org/officeDocument/2006/relationships/image" Target="../media/image217.jpg"/><Relationship Id="rId19" Type="http://schemas.openxmlformats.org/officeDocument/2006/relationships/image" Target="../media/image219.jpg"/><Relationship Id="rId18" Type="http://schemas.openxmlformats.org/officeDocument/2006/relationships/image" Target="../media/image2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16.jpg"/><Relationship Id="rId5" Type="http://schemas.openxmlformats.org/officeDocument/2006/relationships/image" Target="../media/image214.jpg"/><Relationship Id="rId6" Type="http://schemas.openxmlformats.org/officeDocument/2006/relationships/image" Target="../media/image224.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18.png"/><Relationship Id="rId4" Type="http://schemas.openxmlformats.org/officeDocument/2006/relationships/image" Target="../media/image2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27.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68.png"/><Relationship Id="rId84" Type="http://schemas.openxmlformats.org/officeDocument/2006/relationships/image" Target="../media/image114.png"/><Relationship Id="rId83" Type="http://schemas.openxmlformats.org/officeDocument/2006/relationships/image" Target="../media/image113.png"/><Relationship Id="rId42" Type="http://schemas.openxmlformats.org/officeDocument/2006/relationships/image" Target="../media/image73.png"/><Relationship Id="rId86" Type="http://schemas.openxmlformats.org/officeDocument/2006/relationships/image" Target="../media/image117.png"/><Relationship Id="rId41" Type="http://schemas.openxmlformats.org/officeDocument/2006/relationships/image" Target="../media/image71.png"/><Relationship Id="rId85" Type="http://schemas.openxmlformats.org/officeDocument/2006/relationships/image" Target="../media/image110.png"/><Relationship Id="rId44" Type="http://schemas.openxmlformats.org/officeDocument/2006/relationships/image" Target="../media/image76.png"/><Relationship Id="rId88" Type="http://schemas.openxmlformats.org/officeDocument/2006/relationships/image" Target="../media/image123.png"/><Relationship Id="rId43" Type="http://schemas.openxmlformats.org/officeDocument/2006/relationships/image" Target="../media/image72.png"/><Relationship Id="rId87" Type="http://schemas.openxmlformats.org/officeDocument/2006/relationships/image" Target="../media/image115.png"/><Relationship Id="rId46" Type="http://schemas.openxmlformats.org/officeDocument/2006/relationships/image" Target="../media/image83.png"/><Relationship Id="rId45" Type="http://schemas.openxmlformats.org/officeDocument/2006/relationships/image" Target="../media/image74.png"/><Relationship Id="rId80" Type="http://schemas.openxmlformats.org/officeDocument/2006/relationships/image" Target="../media/image116.jpg"/><Relationship Id="rId82" Type="http://schemas.openxmlformats.org/officeDocument/2006/relationships/image" Target="../media/image119.png"/><Relationship Id="rId81" Type="http://schemas.openxmlformats.org/officeDocument/2006/relationships/image" Target="../media/image108.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44.png"/><Relationship Id="rId9" Type="http://schemas.openxmlformats.org/officeDocument/2006/relationships/image" Target="../media/image42.png"/><Relationship Id="rId48" Type="http://schemas.openxmlformats.org/officeDocument/2006/relationships/image" Target="../media/image84.png"/><Relationship Id="rId47" Type="http://schemas.openxmlformats.org/officeDocument/2006/relationships/image" Target="../media/image75.png"/><Relationship Id="rId49" Type="http://schemas.openxmlformats.org/officeDocument/2006/relationships/image" Target="../media/image77.png"/><Relationship Id="rId5" Type="http://schemas.openxmlformats.org/officeDocument/2006/relationships/image" Target="../media/image35.png"/><Relationship Id="rId6" Type="http://schemas.openxmlformats.org/officeDocument/2006/relationships/image" Target="../media/image45.png"/><Relationship Id="rId7" Type="http://schemas.openxmlformats.org/officeDocument/2006/relationships/image" Target="../media/image39.png"/><Relationship Id="rId8" Type="http://schemas.openxmlformats.org/officeDocument/2006/relationships/image" Target="../media/image37.png"/><Relationship Id="rId73" Type="http://schemas.openxmlformats.org/officeDocument/2006/relationships/image" Target="../media/image105.png"/><Relationship Id="rId72" Type="http://schemas.openxmlformats.org/officeDocument/2006/relationships/image" Target="../media/image104.png"/><Relationship Id="rId31" Type="http://schemas.openxmlformats.org/officeDocument/2006/relationships/image" Target="../media/image61.png"/><Relationship Id="rId75" Type="http://schemas.openxmlformats.org/officeDocument/2006/relationships/image" Target="../media/image102.png"/><Relationship Id="rId30" Type="http://schemas.openxmlformats.org/officeDocument/2006/relationships/image" Target="../media/image63.png"/><Relationship Id="rId74" Type="http://schemas.openxmlformats.org/officeDocument/2006/relationships/image" Target="../media/image112.png"/><Relationship Id="rId33" Type="http://schemas.openxmlformats.org/officeDocument/2006/relationships/image" Target="../media/image62.png"/><Relationship Id="rId77" Type="http://schemas.openxmlformats.org/officeDocument/2006/relationships/image" Target="../media/image103.png"/><Relationship Id="rId32" Type="http://schemas.openxmlformats.org/officeDocument/2006/relationships/image" Target="../media/image66.png"/><Relationship Id="rId76" Type="http://schemas.openxmlformats.org/officeDocument/2006/relationships/image" Target="../media/image124.png"/><Relationship Id="rId35" Type="http://schemas.openxmlformats.org/officeDocument/2006/relationships/image" Target="../media/image65.png"/><Relationship Id="rId79" Type="http://schemas.openxmlformats.org/officeDocument/2006/relationships/image" Target="../media/image111.png"/><Relationship Id="rId34" Type="http://schemas.openxmlformats.org/officeDocument/2006/relationships/image" Target="../media/image86.png"/><Relationship Id="rId78" Type="http://schemas.openxmlformats.org/officeDocument/2006/relationships/image" Target="../media/image125.png"/><Relationship Id="rId71" Type="http://schemas.openxmlformats.org/officeDocument/2006/relationships/image" Target="../media/image121.png"/><Relationship Id="rId70" Type="http://schemas.openxmlformats.org/officeDocument/2006/relationships/image" Target="../media/image101.png"/><Relationship Id="rId37" Type="http://schemas.openxmlformats.org/officeDocument/2006/relationships/image" Target="../media/image70.png"/><Relationship Id="rId36" Type="http://schemas.openxmlformats.org/officeDocument/2006/relationships/image" Target="../media/image81.png"/><Relationship Id="rId39" Type="http://schemas.openxmlformats.org/officeDocument/2006/relationships/image" Target="../media/image79.png"/><Relationship Id="rId38" Type="http://schemas.openxmlformats.org/officeDocument/2006/relationships/image" Target="../media/image69.png"/><Relationship Id="rId62" Type="http://schemas.openxmlformats.org/officeDocument/2006/relationships/image" Target="../media/image94.png"/><Relationship Id="rId61" Type="http://schemas.openxmlformats.org/officeDocument/2006/relationships/image" Target="../media/image91.png"/><Relationship Id="rId20" Type="http://schemas.openxmlformats.org/officeDocument/2006/relationships/image" Target="../media/image53.png"/><Relationship Id="rId64" Type="http://schemas.openxmlformats.org/officeDocument/2006/relationships/image" Target="../media/image90.png"/><Relationship Id="rId63" Type="http://schemas.openxmlformats.org/officeDocument/2006/relationships/image" Target="../media/image96.png"/><Relationship Id="rId22" Type="http://schemas.openxmlformats.org/officeDocument/2006/relationships/image" Target="../media/image54.png"/><Relationship Id="rId66" Type="http://schemas.openxmlformats.org/officeDocument/2006/relationships/image" Target="../media/image95.png"/><Relationship Id="rId21" Type="http://schemas.openxmlformats.org/officeDocument/2006/relationships/image" Target="../media/image47.png"/><Relationship Id="rId65" Type="http://schemas.openxmlformats.org/officeDocument/2006/relationships/image" Target="../media/image93.png"/><Relationship Id="rId24" Type="http://schemas.openxmlformats.org/officeDocument/2006/relationships/image" Target="../media/image57.png"/><Relationship Id="rId68" Type="http://schemas.openxmlformats.org/officeDocument/2006/relationships/image" Target="../media/image98.png"/><Relationship Id="rId23" Type="http://schemas.openxmlformats.org/officeDocument/2006/relationships/image" Target="../media/image58.png"/><Relationship Id="rId67" Type="http://schemas.openxmlformats.org/officeDocument/2006/relationships/image" Target="../media/image106.png"/><Relationship Id="rId60" Type="http://schemas.openxmlformats.org/officeDocument/2006/relationships/image" Target="../media/image92.png"/><Relationship Id="rId26" Type="http://schemas.openxmlformats.org/officeDocument/2006/relationships/image" Target="../media/image67.png"/><Relationship Id="rId25" Type="http://schemas.openxmlformats.org/officeDocument/2006/relationships/image" Target="../media/image56.png"/><Relationship Id="rId69" Type="http://schemas.openxmlformats.org/officeDocument/2006/relationships/image" Target="../media/image109.png"/><Relationship Id="rId28" Type="http://schemas.openxmlformats.org/officeDocument/2006/relationships/image" Target="../media/image64.png"/><Relationship Id="rId27" Type="http://schemas.openxmlformats.org/officeDocument/2006/relationships/image" Target="../media/image60.png"/><Relationship Id="rId29" Type="http://schemas.openxmlformats.org/officeDocument/2006/relationships/image" Target="../media/image59.png"/><Relationship Id="rId51" Type="http://schemas.openxmlformats.org/officeDocument/2006/relationships/image" Target="../media/image82.png"/><Relationship Id="rId50" Type="http://schemas.openxmlformats.org/officeDocument/2006/relationships/image" Target="../media/image87.png"/><Relationship Id="rId53" Type="http://schemas.openxmlformats.org/officeDocument/2006/relationships/image" Target="../media/image80.png"/><Relationship Id="rId52" Type="http://schemas.openxmlformats.org/officeDocument/2006/relationships/image" Target="../media/image78.png"/><Relationship Id="rId11" Type="http://schemas.openxmlformats.org/officeDocument/2006/relationships/image" Target="../media/image52.png"/><Relationship Id="rId55" Type="http://schemas.openxmlformats.org/officeDocument/2006/relationships/image" Target="../media/image85.png"/><Relationship Id="rId10" Type="http://schemas.openxmlformats.org/officeDocument/2006/relationships/image" Target="../media/image40.png"/><Relationship Id="rId54" Type="http://schemas.openxmlformats.org/officeDocument/2006/relationships/image" Target="../media/image88.png"/><Relationship Id="rId13" Type="http://schemas.openxmlformats.org/officeDocument/2006/relationships/image" Target="../media/image43.png"/><Relationship Id="rId57" Type="http://schemas.openxmlformats.org/officeDocument/2006/relationships/image" Target="../media/image99.png"/><Relationship Id="rId12" Type="http://schemas.openxmlformats.org/officeDocument/2006/relationships/image" Target="../media/image41.png"/><Relationship Id="rId56" Type="http://schemas.openxmlformats.org/officeDocument/2006/relationships/image" Target="../media/image89.png"/><Relationship Id="rId15" Type="http://schemas.openxmlformats.org/officeDocument/2006/relationships/image" Target="../media/image51.png"/><Relationship Id="rId59" Type="http://schemas.openxmlformats.org/officeDocument/2006/relationships/image" Target="../media/image100.png"/><Relationship Id="rId14" Type="http://schemas.openxmlformats.org/officeDocument/2006/relationships/image" Target="../media/image50.png"/><Relationship Id="rId58" Type="http://schemas.openxmlformats.org/officeDocument/2006/relationships/image" Target="../media/image97.png"/><Relationship Id="rId17" Type="http://schemas.openxmlformats.org/officeDocument/2006/relationships/image" Target="../media/image46.png"/><Relationship Id="rId16" Type="http://schemas.openxmlformats.org/officeDocument/2006/relationships/image" Target="../media/image49.jpg"/><Relationship Id="rId19" Type="http://schemas.openxmlformats.org/officeDocument/2006/relationships/image" Target="../media/image48.png"/><Relationship Id="rId18"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31.png"/><Relationship Id="rId4" Type="http://schemas.openxmlformats.org/officeDocument/2006/relationships/image" Target="../media/image136.png"/><Relationship Id="rId5" Type="http://schemas.openxmlformats.org/officeDocument/2006/relationships/image" Target="../media/image1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170" name="Google Shape;170;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November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362" name="Google Shape;362;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363" name="Google Shape;363;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364" name="Google Shape;364;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370" name="Google Shape;370;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371" name="Google Shape;371;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372" name="Google Shape;372;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78" name="Google Shape;378;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79" name="Google Shape;379;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2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200"/>
                                        <p:tgtEl>
                                          <p:spTgt spid="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200"/>
                                        <p:tgtEl>
                                          <p:spTgt spid="3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200"/>
                                        <p:tgtEl>
                                          <p:spTgt spid="3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f3a237e4b3_0_217" title="Milestone Number"/>
          <p:cNvSpPr/>
          <p:nvPr/>
        </p:nvSpPr>
        <p:spPr>
          <a:xfrm>
            <a:off x="1421378"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85" name="Google Shape;385;g1f3a237e4b3_0_217" title="Milestone Tall Arrow"/>
          <p:cNvSpPr/>
          <p:nvPr/>
        </p:nvSpPr>
        <p:spPr>
          <a:xfrm>
            <a:off x="1379933"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6" name="Google Shape;386;g1f3a237e4b3_0_217"/>
          <p:cNvSpPr txBox="1"/>
          <p:nvPr/>
        </p:nvSpPr>
        <p:spPr>
          <a:xfrm>
            <a:off x="-187386" y="168437"/>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87" name="Google Shape;387;g1f3a237e4b3_0_217"/>
          <p:cNvSpPr txBox="1"/>
          <p:nvPr/>
        </p:nvSpPr>
        <p:spPr>
          <a:xfrm>
            <a:off x="4078" y="780379"/>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88" name="Google Shape;388;g1f3a237e4b3_0_217" title="Milestone Arrow"/>
          <p:cNvSpPr/>
          <p:nvPr/>
        </p:nvSpPr>
        <p:spPr>
          <a:xfrm>
            <a:off x="1959272"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9" name="Google Shape;389;g1f3a237e4b3_0_217" title="Milestone Number"/>
          <p:cNvSpPr/>
          <p:nvPr/>
        </p:nvSpPr>
        <p:spPr>
          <a:xfrm>
            <a:off x="2039572"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90" name="Google Shape;390;g1f3a237e4b3_0_217" title="Milestone Text"/>
          <p:cNvGrpSpPr/>
          <p:nvPr/>
        </p:nvGrpSpPr>
        <p:grpSpPr>
          <a:xfrm>
            <a:off x="1960793" y="609523"/>
            <a:ext cx="1591410" cy="698881"/>
            <a:chOff x="2084853" y="-1437412"/>
            <a:chExt cx="1718400" cy="754650"/>
          </a:xfrm>
        </p:grpSpPr>
        <p:sp>
          <p:nvSpPr>
            <p:cNvPr id="391" name="Google Shape;391;g1f3a237e4b3_0_217"/>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92" name="Google Shape;392;g1f3a237e4b3_0_217"/>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93" name="Google Shape;393;g1f3a237e4b3_0_217" title="Milestone 4"/>
          <p:cNvGrpSpPr/>
          <p:nvPr/>
        </p:nvGrpSpPr>
        <p:grpSpPr>
          <a:xfrm>
            <a:off x="3050623" y="3261433"/>
            <a:ext cx="1428553" cy="2371602"/>
            <a:chOff x="5194569" y="2879132"/>
            <a:chExt cx="1542548" cy="2560848"/>
          </a:xfrm>
        </p:grpSpPr>
        <p:sp>
          <p:nvSpPr>
            <p:cNvPr id="394" name="Google Shape;394;g1f3a237e4b3_0_217"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95" name="Google Shape;395;g1f3a237e4b3_0_217"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96" name="Google Shape;396;g1f3a237e4b3_0_217" title="Milestone Text"/>
            <p:cNvGrpSpPr/>
            <p:nvPr/>
          </p:nvGrpSpPr>
          <p:grpSpPr>
            <a:xfrm>
              <a:off x="5194569" y="2879132"/>
              <a:ext cx="1542548" cy="559915"/>
              <a:chOff x="1900453" y="1419541"/>
              <a:chExt cx="1542548" cy="559915"/>
            </a:xfrm>
          </p:grpSpPr>
          <p:sp>
            <p:nvSpPr>
              <p:cNvPr id="397" name="Google Shape;397;g1f3a237e4b3_0_217"/>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8" name="Google Shape;398;g1f3a237e4b3_0_217"/>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50" u="none" cap="none" strike="noStrike">
                    <a:solidFill>
                      <a:srgbClr val="FFD966"/>
                    </a:solidFill>
                    <a:latin typeface="Trebuchet MS"/>
                    <a:ea typeface="Trebuchet MS"/>
                    <a:cs typeface="Trebuchet MS"/>
                    <a:sym typeface="Trebuchet MS"/>
                  </a:rPr>
                  <a:t>May 1 2019</a:t>
                </a:r>
                <a:endParaRPr b="0" i="0" sz="95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B0F0"/>
                  </a:solidFill>
                  <a:latin typeface="Trebuchet MS"/>
                  <a:ea typeface="Trebuchet MS"/>
                  <a:cs typeface="Trebuchet MS"/>
                  <a:sym typeface="Trebuchet MS"/>
                </a:endParaRPr>
              </a:p>
            </p:txBody>
          </p:sp>
          <p:sp>
            <p:nvSpPr>
              <p:cNvPr id="399" name="Google Shape;399;g1f3a237e4b3_0_217"/>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400" name="Google Shape;400;g1f3a237e4b3_0_217" title="Milestone 8"/>
          <p:cNvGrpSpPr/>
          <p:nvPr/>
        </p:nvGrpSpPr>
        <p:grpSpPr>
          <a:xfrm>
            <a:off x="4778769" y="5033928"/>
            <a:ext cx="498705" cy="563717"/>
            <a:chOff x="7791443" y="4810913"/>
            <a:chExt cx="538500" cy="608700"/>
          </a:xfrm>
        </p:grpSpPr>
        <p:sp>
          <p:nvSpPr>
            <p:cNvPr id="401" name="Google Shape;401;g1f3a237e4b3_0_217"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402" name="Google Shape;402;g1f3a237e4b3_0_217"/>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COVID</a:t>
              </a:r>
              <a:endParaRPr b="0" i="0" sz="15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19</a:t>
              </a:r>
              <a:endParaRPr b="0" i="0" sz="1100" u="none" cap="none" strike="noStrike">
                <a:solidFill>
                  <a:srgbClr val="B49823"/>
                </a:solidFill>
                <a:latin typeface="Arial"/>
                <a:ea typeface="Arial"/>
                <a:cs typeface="Arial"/>
                <a:sym typeface="Arial"/>
              </a:endParaRPr>
            </a:p>
          </p:txBody>
        </p:sp>
      </p:grpSp>
      <p:grpSp>
        <p:nvGrpSpPr>
          <p:cNvPr id="403" name="Google Shape;403;g1f3a237e4b3_0_217" title="Milestone 3"/>
          <p:cNvGrpSpPr/>
          <p:nvPr/>
        </p:nvGrpSpPr>
        <p:grpSpPr>
          <a:xfrm>
            <a:off x="2511985" y="2761550"/>
            <a:ext cx="1591611" cy="2848346"/>
            <a:chOff x="3350604" y="2363462"/>
            <a:chExt cx="1718617" cy="3075635"/>
          </a:xfrm>
        </p:grpSpPr>
        <p:sp>
          <p:nvSpPr>
            <p:cNvPr id="404" name="Google Shape;404;g1f3a237e4b3_0_217"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1f3a237e4b3_0_217"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06" name="Google Shape;406;g1f3a237e4b3_0_217"/>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407" name="Google Shape;407;g1f3a237e4b3_0_217" title="Milestone 3"/>
          <p:cNvGrpSpPr/>
          <p:nvPr/>
        </p:nvGrpSpPr>
        <p:grpSpPr>
          <a:xfrm>
            <a:off x="3724514" y="627540"/>
            <a:ext cx="1592998" cy="4998864"/>
            <a:chOff x="3222037" y="41689"/>
            <a:chExt cx="1720114" cy="5397758"/>
          </a:xfrm>
        </p:grpSpPr>
        <p:sp>
          <p:nvSpPr>
            <p:cNvPr id="408" name="Google Shape;408;g1f3a237e4b3_0_217"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1f3a237e4b3_0_217"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10" name="Google Shape;410;g1f3a237e4b3_0_217" title="Milestone Text"/>
            <p:cNvGrpSpPr/>
            <p:nvPr/>
          </p:nvGrpSpPr>
          <p:grpSpPr>
            <a:xfrm>
              <a:off x="3223751" y="41689"/>
              <a:ext cx="1718401" cy="777640"/>
              <a:chOff x="1884312" y="-1417902"/>
              <a:chExt cx="1718401" cy="777640"/>
            </a:xfrm>
          </p:grpSpPr>
          <p:sp>
            <p:nvSpPr>
              <p:cNvPr id="411" name="Google Shape;411;g1f3a237e4b3_0_217"/>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412" name="Google Shape;412;g1f3a237e4b3_0_217"/>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13" name="Google Shape;413;g1f3a237e4b3_0_217" title="Milestone Arrow"/>
          <p:cNvSpPr/>
          <p:nvPr/>
        </p:nvSpPr>
        <p:spPr>
          <a:xfrm>
            <a:off x="4290681"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4" name="Google Shape;414;g1f3a237e4b3_0_217" title="Milestone Number"/>
          <p:cNvSpPr/>
          <p:nvPr/>
        </p:nvSpPr>
        <p:spPr>
          <a:xfrm>
            <a:off x="43991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415" name="Google Shape;415;g1f3a237e4b3_0_217"/>
          <p:cNvSpPr txBox="1"/>
          <p:nvPr/>
        </p:nvSpPr>
        <p:spPr>
          <a:xfrm>
            <a:off x="4319971"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416" name="Google Shape;416;g1f3a237e4b3_0_217" title="Milestone 3"/>
          <p:cNvGrpSpPr/>
          <p:nvPr/>
        </p:nvGrpSpPr>
        <p:grpSpPr>
          <a:xfrm>
            <a:off x="5360417" y="1893574"/>
            <a:ext cx="869608" cy="3716568"/>
            <a:chOff x="3360037" y="1629414"/>
            <a:chExt cx="939000" cy="4013139"/>
          </a:xfrm>
        </p:grpSpPr>
        <p:sp>
          <p:nvSpPr>
            <p:cNvPr id="417" name="Google Shape;417;g1f3a237e4b3_0_217"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1f3a237e4b3_0_217"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419" name="Google Shape;419;g1f3a237e4b3_0_217"/>
            <p:cNvSpPr txBox="1"/>
            <p:nvPr/>
          </p:nvSpPr>
          <p:spPr>
            <a:xfrm>
              <a:off x="3360037" y="1629414"/>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420" name="Google Shape;420;g1f3a237e4b3_0_217"/>
          <p:cNvGrpSpPr/>
          <p:nvPr/>
        </p:nvGrpSpPr>
        <p:grpSpPr>
          <a:xfrm>
            <a:off x="6058861" y="595052"/>
            <a:ext cx="1245446" cy="5014739"/>
            <a:chOff x="6941408" y="649743"/>
            <a:chExt cx="1245446" cy="5014739"/>
          </a:xfrm>
        </p:grpSpPr>
        <p:grpSp>
          <p:nvGrpSpPr>
            <p:cNvPr id="421" name="Google Shape;421;g1f3a237e4b3_0_217"/>
            <p:cNvGrpSpPr/>
            <p:nvPr/>
          </p:nvGrpSpPr>
          <p:grpSpPr>
            <a:xfrm>
              <a:off x="6941408" y="649743"/>
              <a:ext cx="1245446" cy="5014739"/>
              <a:chOff x="7627208" y="649743"/>
              <a:chExt cx="1245446" cy="5014739"/>
            </a:xfrm>
          </p:grpSpPr>
          <p:sp>
            <p:nvSpPr>
              <p:cNvPr id="422" name="Google Shape;422;g1f3a237e4b3_0_217"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3" name="Google Shape;423;g1f3a237e4b3_0_217" title="Milestone Text"/>
              <p:cNvGrpSpPr/>
              <p:nvPr/>
            </p:nvGrpSpPr>
            <p:grpSpPr>
              <a:xfrm>
                <a:off x="7627208" y="649743"/>
                <a:ext cx="1245446" cy="740434"/>
                <a:chOff x="2070091" y="-1059208"/>
                <a:chExt cx="1344829" cy="771446"/>
              </a:xfrm>
            </p:grpSpPr>
            <p:sp>
              <p:nvSpPr>
                <p:cNvPr id="424" name="Google Shape;424;g1f3a237e4b3_0_217"/>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425" name="Google Shape;425;g1f3a237e4b3_0_217"/>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26" name="Google Shape;426;g1f3a237e4b3_0_217"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427" name="Google Shape;427;g1f3a237e4b3_0_217"/>
          <p:cNvGrpSpPr/>
          <p:nvPr/>
        </p:nvGrpSpPr>
        <p:grpSpPr>
          <a:xfrm>
            <a:off x="299425" y="3694404"/>
            <a:ext cx="759843" cy="1958495"/>
            <a:chOff x="1439424" y="3403934"/>
            <a:chExt cx="820476" cy="2114777"/>
          </a:xfrm>
        </p:grpSpPr>
        <p:grpSp>
          <p:nvGrpSpPr>
            <p:cNvPr id="428" name="Google Shape;428;g1f3a237e4b3_0_217"/>
            <p:cNvGrpSpPr/>
            <p:nvPr/>
          </p:nvGrpSpPr>
          <p:grpSpPr>
            <a:xfrm>
              <a:off x="1439424" y="3945707"/>
              <a:ext cx="818400" cy="1573004"/>
              <a:chOff x="96469" y="3863942"/>
              <a:chExt cx="818400" cy="1573004"/>
            </a:xfrm>
          </p:grpSpPr>
          <p:sp>
            <p:nvSpPr>
              <p:cNvPr id="429" name="Google Shape;429;g1f3a237e4b3_0_217"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0" name="Google Shape;430;g1f3a237e4b3_0_217" title="Milestone Text"/>
              <p:cNvGrpSpPr/>
              <p:nvPr/>
            </p:nvGrpSpPr>
            <p:grpSpPr>
              <a:xfrm>
                <a:off x="96469" y="3863942"/>
                <a:ext cx="818400" cy="872733"/>
                <a:chOff x="1147427" y="3655833"/>
                <a:chExt cx="818400" cy="872733"/>
              </a:xfrm>
            </p:grpSpPr>
            <p:sp>
              <p:nvSpPr>
                <p:cNvPr id="431" name="Google Shape;431;g1f3a237e4b3_0_217"/>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432" name="Google Shape;432;g1f3a237e4b3_0_217"/>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433" name="Google Shape;433;g1f3a237e4b3_0_217"/>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434" name="Google Shape;434;g1f3a237e4b3_0_217"/>
          <p:cNvGrpSpPr/>
          <p:nvPr/>
        </p:nvGrpSpPr>
        <p:grpSpPr>
          <a:xfrm>
            <a:off x="7260595" y="591107"/>
            <a:ext cx="1254943" cy="5035263"/>
            <a:chOff x="8850426" y="35014"/>
            <a:chExt cx="1355083" cy="5437062"/>
          </a:xfrm>
        </p:grpSpPr>
        <p:sp>
          <p:nvSpPr>
            <p:cNvPr id="435" name="Google Shape;435;g1f3a237e4b3_0_217"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6" name="Google Shape;436;g1f3a237e4b3_0_217" title="Milestone Text"/>
            <p:cNvGrpSpPr/>
            <p:nvPr/>
          </p:nvGrpSpPr>
          <p:grpSpPr>
            <a:xfrm>
              <a:off x="8850426" y="35014"/>
              <a:ext cx="1355083" cy="750022"/>
              <a:chOff x="2003774" y="-1080659"/>
              <a:chExt cx="1355083" cy="723680"/>
            </a:xfrm>
          </p:grpSpPr>
          <p:sp>
            <p:nvSpPr>
              <p:cNvPr id="437" name="Google Shape;437;g1f3a237e4b3_0_217"/>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438" name="Google Shape;438;g1f3a237e4b3_0_217"/>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9" name="Google Shape;439;g1f3a237e4b3_0_217"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440" name="Google Shape;440;g1f3a237e4b3_0_217" title="Milestone Number"/>
          <p:cNvSpPr/>
          <p:nvPr/>
        </p:nvSpPr>
        <p:spPr>
          <a:xfrm>
            <a:off x="4796314" y="4419790"/>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441" name="Google Shape;441;g1f3a237e4b3_0_217"/>
          <p:cNvSpPr txBox="1"/>
          <p:nvPr/>
        </p:nvSpPr>
        <p:spPr>
          <a:xfrm>
            <a:off x="1277530"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2" name="Google Shape;442;g1f3a237e4b3_0_217"/>
          <p:cNvSpPr txBox="1"/>
          <p:nvPr/>
        </p:nvSpPr>
        <p:spPr>
          <a:xfrm>
            <a:off x="19878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443" name="Google Shape;443;g1f3a237e4b3_0_217"/>
          <p:cNvSpPr txBox="1"/>
          <p:nvPr/>
        </p:nvSpPr>
        <p:spPr>
          <a:xfrm>
            <a:off x="254212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444" name="Google Shape;444;g1f3a237e4b3_0_217"/>
          <p:cNvSpPr txBox="1"/>
          <p:nvPr/>
        </p:nvSpPr>
        <p:spPr>
          <a:xfrm>
            <a:off x="3117198"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445" name="Google Shape;445;g1f3a237e4b3_0_217"/>
          <p:cNvSpPr txBox="1"/>
          <p:nvPr/>
        </p:nvSpPr>
        <p:spPr>
          <a:xfrm>
            <a:off x="376378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6" name="Google Shape;446;g1f3a237e4b3_0_217"/>
          <p:cNvSpPr txBox="1"/>
          <p:nvPr/>
        </p:nvSpPr>
        <p:spPr>
          <a:xfrm>
            <a:off x="4540327"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447" name="Google Shape;447;g1f3a237e4b3_0_217"/>
          <p:cNvSpPr txBox="1"/>
          <p:nvPr/>
        </p:nvSpPr>
        <p:spPr>
          <a:xfrm>
            <a:off x="506685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48" name="Google Shape;448;g1f3a237e4b3_0_217"/>
          <p:cNvSpPr txBox="1"/>
          <p:nvPr/>
        </p:nvSpPr>
        <p:spPr>
          <a:xfrm>
            <a:off x="556717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449" name="Google Shape;449;g1f3a237e4b3_0_217"/>
          <p:cNvSpPr txBox="1"/>
          <p:nvPr/>
        </p:nvSpPr>
        <p:spPr>
          <a:xfrm>
            <a:off x="599893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450" name="Google Shape;450;g1f3a237e4b3_0_217"/>
          <p:cNvCxnSpPr/>
          <p:nvPr/>
        </p:nvCxnSpPr>
        <p:spPr>
          <a:xfrm>
            <a:off x="435748"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451" name="Google Shape;451;g1f3a237e4b3_0_217"/>
          <p:cNvCxnSpPr/>
          <p:nvPr/>
        </p:nvCxnSpPr>
        <p:spPr>
          <a:xfrm>
            <a:off x="239242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2" name="Google Shape;452;g1f3a237e4b3_0_217"/>
          <p:cNvCxnSpPr/>
          <p:nvPr/>
        </p:nvCxnSpPr>
        <p:spPr>
          <a:xfrm>
            <a:off x="2985501"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3" name="Google Shape;453;g1f3a237e4b3_0_217"/>
          <p:cNvCxnSpPr/>
          <p:nvPr/>
        </p:nvCxnSpPr>
        <p:spPr>
          <a:xfrm>
            <a:off x="367450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4" name="Google Shape;454;g1f3a237e4b3_0_217"/>
          <p:cNvCxnSpPr/>
          <p:nvPr/>
        </p:nvCxnSpPr>
        <p:spPr>
          <a:xfrm>
            <a:off x="5169045"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5" name="Google Shape;455;g1f3a237e4b3_0_217"/>
          <p:cNvCxnSpPr/>
          <p:nvPr/>
        </p:nvCxnSpPr>
        <p:spPr>
          <a:xfrm>
            <a:off x="5689509"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6" name="Google Shape;456;g1f3a237e4b3_0_217"/>
          <p:cNvCxnSpPr/>
          <p:nvPr/>
        </p:nvCxnSpPr>
        <p:spPr>
          <a:xfrm>
            <a:off x="63946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7" name="Google Shape;457;g1f3a237e4b3_0_217"/>
          <p:cNvCxnSpPr/>
          <p:nvPr/>
        </p:nvCxnSpPr>
        <p:spPr>
          <a:xfrm>
            <a:off x="7576321"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1f3a237e4b3_0_217"/>
          <p:cNvSpPr txBox="1"/>
          <p:nvPr/>
        </p:nvSpPr>
        <p:spPr>
          <a:xfrm>
            <a:off x="670086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59" name="Google Shape;459;g1f3a237e4b3_0_217"/>
          <p:cNvSpPr txBox="1"/>
          <p:nvPr/>
        </p:nvSpPr>
        <p:spPr>
          <a:xfrm>
            <a:off x="1676351"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460" name="Google Shape;460;g1f3a237e4b3_0_217"/>
          <p:cNvSpPr txBox="1"/>
          <p:nvPr/>
        </p:nvSpPr>
        <p:spPr>
          <a:xfrm>
            <a:off x="358791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461" name="Google Shape;461;g1f3a237e4b3_0_217"/>
          <p:cNvSpPr txBox="1"/>
          <p:nvPr/>
        </p:nvSpPr>
        <p:spPr>
          <a:xfrm>
            <a:off x="552613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462" name="Google Shape;462;g1f3a237e4b3_0_217"/>
          <p:cNvCxnSpPr/>
          <p:nvPr/>
        </p:nvCxnSpPr>
        <p:spPr>
          <a:xfrm>
            <a:off x="877845"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3" name="Google Shape;463;g1f3a237e4b3_0_217"/>
          <p:cNvSpPr txBox="1"/>
          <p:nvPr/>
        </p:nvSpPr>
        <p:spPr>
          <a:xfrm>
            <a:off x="554364"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464" name="Google Shape;464;g1f3a237e4b3_0_217"/>
          <p:cNvCxnSpPr/>
          <p:nvPr/>
        </p:nvCxnSpPr>
        <p:spPr>
          <a:xfrm>
            <a:off x="8325252"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5" name="Google Shape;465;g1f3a237e4b3_0_217"/>
          <p:cNvSpPr txBox="1"/>
          <p:nvPr/>
        </p:nvSpPr>
        <p:spPr>
          <a:xfrm>
            <a:off x="733299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1" i="0" sz="1100" u="none" cap="none" strike="noStrike">
              <a:solidFill>
                <a:srgbClr val="FFFFFF"/>
              </a:solidFill>
              <a:latin typeface="Arial"/>
              <a:ea typeface="Arial"/>
              <a:cs typeface="Arial"/>
              <a:sym typeface="Arial"/>
            </a:endParaRPr>
          </a:p>
        </p:txBody>
      </p:sp>
      <p:sp>
        <p:nvSpPr>
          <p:cNvPr id="466" name="Google Shape;466;g1f3a237e4b3_0_217"/>
          <p:cNvSpPr txBox="1"/>
          <p:nvPr/>
        </p:nvSpPr>
        <p:spPr>
          <a:xfrm>
            <a:off x="7257764"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467" name="Google Shape;467;g1f3a237e4b3_0_217"/>
          <p:cNvSpPr txBox="1"/>
          <p:nvPr/>
        </p:nvSpPr>
        <p:spPr>
          <a:xfrm>
            <a:off x="8543685"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468" name="Google Shape;468;g1f3a237e4b3_0_217"/>
          <p:cNvSpPr txBox="1"/>
          <p:nvPr/>
        </p:nvSpPr>
        <p:spPr>
          <a:xfrm>
            <a:off x="8825173"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469" name="Google Shape;469;g1f3a237e4b3_0_217"/>
          <p:cNvSpPr txBox="1"/>
          <p:nvPr/>
        </p:nvSpPr>
        <p:spPr>
          <a:xfrm>
            <a:off x="9610514"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April</a:t>
            </a:r>
            <a:endParaRPr b="0" i="0" sz="1100" u="none" cap="none" strike="noStrike">
              <a:solidFill>
                <a:srgbClr val="FFFFFF"/>
              </a:solidFill>
              <a:latin typeface="Arial"/>
              <a:ea typeface="Arial"/>
              <a:cs typeface="Arial"/>
              <a:sym typeface="Arial"/>
            </a:endParaRPr>
          </a:p>
        </p:txBody>
      </p:sp>
      <p:cxnSp>
        <p:nvCxnSpPr>
          <p:cNvPr id="470" name="Google Shape;470;g1f3a237e4b3_0_217"/>
          <p:cNvCxnSpPr/>
          <p:nvPr/>
        </p:nvCxnSpPr>
        <p:spPr>
          <a:xfrm>
            <a:off x="9852354"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71" name="Google Shape;471;g1f3a237e4b3_0_217"/>
          <p:cNvGrpSpPr/>
          <p:nvPr/>
        </p:nvGrpSpPr>
        <p:grpSpPr>
          <a:xfrm>
            <a:off x="8408304" y="309070"/>
            <a:ext cx="2421288" cy="5330443"/>
            <a:chOff x="8907691" y="-283648"/>
            <a:chExt cx="2614500" cy="5755796"/>
          </a:xfrm>
        </p:grpSpPr>
        <p:sp>
          <p:nvSpPr>
            <p:cNvPr id="472" name="Google Shape;472;g1f3a237e4b3_0_217"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73" name="Google Shape;473;g1f3a237e4b3_0_217" title="Milestone Text"/>
            <p:cNvGrpSpPr/>
            <p:nvPr/>
          </p:nvGrpSpPr>
          <p:grpSpPr>
            <a:xfrm>
              <a:off x="8907691" y="-283648"/>
              <a:ext cx="2614500" cy="429118"/>
              <a:chOff x="2061039" y="-1388129"/>
              <a:chExt cx="2614500" cy="414046"/>
            </a:xfrm>
          </p:grpSpPr>
          <p:sp>
            <p:nvSpPr>
              <p:cNvPr id="474" name="Google Shape;474;g1f3a237e4b3_0_217"/>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75" name="Google Shape;475;g1f3a237e4b3_0_217"/>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76" name="Google Shape;476;g1f3a237e4b3_0_217"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77" name="Google Shape;477;g1f3a237e4b3_0_217"/>
          <p:cNvGrpSpPr/>
          <p:nvPr/>
        </p:nvGrpSpPr>
        <p:grpSpPr>
          <a:xfrm>
            <a:off x="6630650" y="2274642"/>
            <a:ext cx="621867" cy="3335167"/>
            <a:chOff x="7556878" y="2329333"/>
            <a:chExt cx="621867" cy="3335167"/>
          </a:xfrm>
        </p:grpSpPr>
        <p:grpSp>
          <p:nvGrpSpPr>
            <p:cNvPr id="478" name="Google Shape;478;g1f3a237e4b3_0_217"/>
            <p:cNvGrpSpPr/>
            <p:nvPr/>
          </p:nvGrpSpPr>
          <p:grpSpPr>
            <a:xfrm>
              <a:off x="7556878" y="2329333"/>
              <a:ext cx="621867" cy="3335167"/>
              <a:chOff x="8623678" y="2329333"/>
              <a:chExt cx="621867" cy="3335167"/>
            </a:xfrm>
          </p:grpSpPr>
          <p:sp>
            <p:nvSpPr>
              <p:cNvPr id="479" name="Google Shape;479;g1f3a237e4b3_0_217"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0" name="Google Shape;480;g1f3a237e4b3_0_217"/>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81" name="Google Shape;481;g1f3a237e4b3_0_217"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82" name="Google Shape;482;g1f3a237e4b3_0_217" title="Milestone 3"/>
          <p:cNvGrpSpPr/>
          <p:nvPr/>
        </p:nvGrpSpPr>
        <p:grpSpPr>
          <a:xfrm>
            <a:off x="8992299" y="846758"/>
            <a:ext cx="1593006" cy="4787523"/>
            <a:chOff x="3275133" y="269694"/>
            <a:chExt cx="1720123" cy="5169553"/>
          </a:xfrm>
        </p:grpSpPr>
        <p:sp>
          <p:nvSpPr>
            <p:cNvPr id="483" name="Google Shape;483;g1f3a237e4b3_0_217"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4" name="Google Shape;484;g1f3a237e4b3_0_217"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85" name="Google Shape;485;g1f3a237e4b3_0_217" title="Milestone Text"/>
            <p:cNvGrpSpPr/>
            <p:nvPr/>
          </p:nvGrpSpPr>
          <p:grpSpPr>
            <a:xfrm>
              <a:off x="3276856" y="269694"/>
              <a:ext cx="1718400" cy="675081"/>
              <a:chOff x="1937417" y="-1189897"/>
              <a:chExt cx="1718400" cy="675081"/>
            </a:xfrm>
          </p:grpSpPr>
          <p:sp>
            <p:nvSpPr>
              <p:cNvPr id="486" name="Google Shape;486;g1f3a237e4b3_0_217"/>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87" name="Google Shape;487;g1f3a237e4b3_0_217"/>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88" name="Google Shape;488;g1f3a237e4b3_0_217"/>
          <p:cNvGrpSpPr/>
          <p:nvPr/>
        </p:nvGrpSpPr>
        <p:grpSpPr>
          <a:xfrm>
            <a:off x="7870071" y="2065008"/>
            <a:ext cx="621900" cy="3580930"/>
            <a:chOff x="9537094" y="2127768"/>
            <a:chExt cx="621900" cy="3580930"/>
          </a:xfrm>
        </p:grpSpPr>
        <p:grpSp>
          <p:nvGrpSpPr>
            <p:cNvPr id="489" name="Google Shape;489;g1f3a237e4b3_0_217"/>
            <p:cNvGrpSpPr/>
            <p:nvPr/>
          </p:nvGrpSpPr>
          <p:grpSpPr>
            <a:xfrm>
              <a:off x="9537094" y="2127768"/>
              <a:ext cx="621900" cy="3580930"/>
              <a:chOff x="10070494" y="2127768"/>
              <a:chExt cx="621900" cy="3580930"/>
            </a:xfrm>
          </p:grpSpPr>
          <p:sp>
            <p:nvSpPr>
              <p:cNvPr id="490" name="Google Shape;490;g1f3a237e4b3_0_217"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91" name="Google Shape;491;g1f3a237e4b3_0_217"/>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92" name="Google Shape;492;g1f3a237e4b3_0_217"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93" name="Google Shape;493;g1f3a237e4b3_0_217"/>
          <p:cNvCxnSpPr/>
          <p:nvPr/>
        </p:nvCxnSpPr>
        <p:spPr>
          <a:xfrm>
            <a:off x="4392495"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4" name="Google Shape;494;g1f3a237e4b3_0_217"/>
          <p:cNvCxnSpPr/>
          <p:nvPr/>
        </p:nvCxnSpPr>
        <p:spPr>
          <a:xfrm>
            <a:off x="6981971"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5" name="Google Shape;495;g1f3a237e4b3_0_217"/>
          <p:cNvCxnSpPr/>
          <p:nvPr/>
        </p:nvCxnSpPr>
        <p:spPr>
          <a:xfrm>
            <a:off x="9180281"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6" name="Google Shape;496;g1f3a237e4b3_0_217"/>
          <p:cNvCxnSpPr/>
          <p:nvPr/>
        </p:nvCxnSpPr>
        <p:spPr>
          <a:xfrm>
            <a:off x="10523151"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97" name="Google Shape;497;g1f3a237e4b3_0_217" title="Milestone Number"/>
          <p:cNvSpPr/>
          <p:nvPr/>
        </p:nvSpPr>
        <p:spPr>
          <a:xfrm>
            <a:off x="1430957"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98" name="Google Shape;498;g1f3a237e4b3_0_217"/>
          <p:cNvGrpSpPr/>
          <p:nvPr/>
        </p:nvGrpSpPr>
        <p:grpSpPr>
          <a:xfrm>
            <a:off x="9529024" y="2692551"/>
            <a:ext cx="1600843" cy="2905062"/>
            <a:chOff x="9017385" y="-182492"/>
            <a:chExt cx="1728586" cy="3136877"/>
          </a:xfrm>
        </p:grpSpPr>
        <p:sp>
          <p:nvSpPr>
            <p:cNvPr id="499" name="Google Shape;499;g1f3a237e4b3_0_217"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00" name="Google Shape;500;g1f3a237e4b3_0_217" title="Milestone Text"/>
            <p:cNvGrpSpPr/>
            <p:nvPr/>
          </p:nvGrpSpPr>
          <p:grpSpPr>
            <a:xfrm>
              <a:off x="9017385" y="-182492"/>
              <a:ext cx="1728586" cy="586495"/>
              <a:chOff x="2170733" y="-1290525"/>
              <a:chExt cx="1728586" cy="565896"/>
            </a:xfrm>
          </p:grpSpPr>
          <p:sp>
            <p:nvSpPr>
              <p:cNvPr id="501" name="Google Shape;501;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3</a:t>
                </a:r>
                <a:endParaRPr b="0" i="0" sz="1700" u="none" cap="none" strike="noStrike">
                  <a:solidFill>
                    <a:srgbClr val="FFD966"/>
                  </a:solidFill>
                  <a:latin typeface="Trebuchet MS"/>
                  <a:ea typeface="Trebuchet MS"/>
                  <a:cs typeface="Trebuchet MS"/>
                  <a:sym typeface="Trebuchet MS"/>
                </a:endParaRPr>
              </a:p>
            </p:txBody>
          </p:sp>
          <p:sp>
            <p:nvSpPr>
              <p:cNvPr id="502" name="Google Shape;502;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16</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3</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03" name="Google Shape;503;g1f3a237e4b3_0_217"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504" name="Google Shape;504;g1f3a237e4b3_0_217"/>
          <p:cNvCxnSpPr/>
          <p:nvPr/>
        </p:nvCxnSpPr>
        <p:spPr>
          <a:xfrm>
            <a:off x="1717738"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05" name="Google Shape;505;g1f3a237e4b3_0_217"/>
          <p:cNvSpPr txBox="1"/>
          <p:nvPr/>
        </p:nvSpPr>
        <p:spPr>
          <a:xfrm>
            <a:off x="8096954"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506" name="Google Shape;506;g1f3a237e4b3_0_217"/>
          <p:cNvSpPr txBox="1"/>
          <p:nvPr/>
        </p:nvSpPr>
        <p:spPr>
          <a:xfrm>
            <a:off x="10021618"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507" name="Google Shape;507;g1f3a237e4b3_0_217"/>
          <p:cNvSpPr txBox="1"/>
          <p:nvPr/>
        </p:nvSpPr>
        <p:spPr>
          <a:xfrm>
            <a:off x="10208479"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508" name="Google Shape;508;g1f3a237e4b3_0_217" title="Milestone 3"/>
          <p:cNvGrpSpPr/>
          <p:nvPr/>
        </p:nvGrpSpPr>
        <p:grpSpPr>
          <a:xfrm>
            <a:off x="10384048" y="737437"/>
            <a:ext cx="1592990" cy="4889052"/>
            <a:chOff x="3275150" y="159986"/>
            <a:chExt cx="1720106" cy="5279184"/>
          </a:xfrm>
        </p:grpSpPr>
        <p:sp>
          <p:nvSpPr>
            <p:cNvPr id="509" name="Google Shape;509;g1f3a237e4b3_0_217"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10" name="Google Shape;510;g1f3a237e4b3_0_217"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511" name="Google Shape;511;g1f3a237e4b3_0_217" title="Milestone Text"/>
            <p:cNvGrpSpPr/>
            <p:nvPr/>
          </p:nvGrpSpPr>
          <p:grpSpPr>
            <a:xfrm>
              <a:off x="3276837" y="159986"/>
              <a:ext cx="1718419" cy="725774"/>
              <a:chOff x="1937398" y="-1299605"/>
              <a:chExt cx="1718419" cy="725774"/>
            </a:xfrm>
          </p:grpSpPr>
          <p:sp>
            <p:nvSpPr>
              <p:cNvPr id="512" name="Google Shape;512;g1f3a237e4b3_0_217"/>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513" name="Google Shape;513;g1f3a237e4b3_0_217"/>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514" name="Google Shape;514;g1f3a237e4b3_0_217"/>
          <p:cNvSpPr txBox="1"/>
          <p:nvPr/>
        </p:nvSpPr>
        <p:spPr>
          <a:xfrm>
            <a:off x="1112986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4</a:t>
            </a:r>
            <a:endParaRPr b="0" i="0" sz="1900" u="none" cap="none" strike="noStrike">
              <a:solidFill>
                <a:srgbClr val="FFFFFF"/>
              </a:solidFill>
              <a:latin typeface="Arial"/>
              <a:ea typeface="Arial"/>
              <a:cs typeface="Arial"/>
              <a:sym typeface="Arial"/>
            </a:endParaRPr>
          </a:p>
        </p:txBody>
      </p:sp>
      <p:grpSp>
        <p:nvGrpSpPr>
          <p:cNvPr id="515" name="Google Shape;515;g1f3a237e4b3_0_217"/>
          <p:cNvGrpSpPr/>
          <p:nvPr/>
        </p:nvGrpSpPr>
        <p:grpSpPr>
          <a:xfrm>
            <a:off x="10954868" y="2503685"/>
            <a:ext cx="1600843" cy="3093693"/>
            <a:chOff x="9017385" y="-182492"/>
            <a:chExt cx="1728586" cy="3136665"/>
          </a:xfrm>
        </p:grpSpPr>
        <p:sp>
          <p:nvSpPr>
            <p:cNvPr id="516" name="Google Shape;516;g1f3a237e4b3_0_217" title="Milestone Arrow"/>
            <p:cNvSpPr/>
            <p:nvPr/>
          </p:nvSpPr>
          <p:spPr>
            <a:xfrm>
              <a:off x="9039417"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17" name="Google Shape;517;g1f3a237e4b3_0_217" title="Milestone Text"/>
            <p:cNvGrpSpPr/>
            <p:nvPr/>
          </p:nvGrpSpPr>
          <p:grpSpPr>
            <a:xfrm>
              <a:off x="9017385" y="-182492"/>
              <a:ext cx="1728586" cy="586495"/>
              <a:chOff x="2170733" y="-1290525"/>
              <a:chExt cx="1728586" cy="565896"/>
            </a:xfrm>
          </p:grpSpPr>
          <p:sp>
            <p:nvSpPr>
              <p:cNvPr id="518" name="Google Shape;518;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4</a:t>
                </a:r>
                <a:endParaRPr b="0" i="0" sz="1700" u="none" cap="none" strike="noStrike">
                  <a:solidFill>
                    <a:srgbClr val="FFD966"/>
                  </a:solidFill>
                  <a:latin typeface="Trebuchet MS"/>
                  <a:ea typeface="Trebuchet MS"/>
                  <a:cs typeface="Trebuchet MS"/>
                  <a:sym typeface="Trebuchet MS"/>
                </a:endParaRPr>
              </a:p>
            </p:txBody>
          </p:sp>
          <p:sp>
            <p:nvSpPr>
              <p:cNvPr id="519" name="Google Shape;519;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22</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4</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Mod Tech Labs</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20" name="Google Shape;520;g1f3a237e4b3_0_217" title="Milestone Number"/>
            <p:cNvSpPr/>
            <p:nvPr/>
          </p:nvSpPr>
          <p:spPr>
            <a:xfrm>
              <a:off x="9117589"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6</a:t>
              </a:r>
              <a:endParaRPr b="0" i="0" sz="1900" u="none" cap="none" strike="noStrike">
                <a:solidFill>
                  <a:srgbClr val="000000"/>
                </a:solidFill>
                <a:latin typeface="Arial"/>
                <a:ea typeface="Arial"/>
                <a:cs typeface="Arial"/>
                <a:sym typeface="Arial"/>
              </a:endParaRPr>
            </a:p>
          </p:txBody>
        </p:sp>
      </p:grpSp>
      <p:sp>
        <p:nvSpPr>
          <p:cNvPr id="521" name="Google Shape;521;g1f3a237e4b3_0_217"/>
          <p:cNvSpPr txBox="1"/>
          <p:nvPr/>
        </p:nvSpPr>
        <p:spPr>
          <a:xfrm>
            <a:off x="10895464"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522" name="Google Shape;522;g1f3a237e4b3_0_217"/>
          <p:cNvCxnSpPr/>
          <p:nvPr/>
        </p:nvCxnSpPr>
        <p:spPr>
          <a:xfrm>
            <a:off x="11137304" y="5739258"/>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28" name="Google Shape;528;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529" name="Google Shape;529;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530" name="Google Shape;530;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531" name="Google Shape;531;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532" name="Google Shape;532;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533" name="Google Shape;533;g142bb772fa3_1_346"/>
          <p:cNvPicPr preferRelativeResize="0"/>
          <p:nvPr/>
        </p:nvPicPr>
        <p:blipFill>
          <a:blip r:embed="rId3">
            <a:alphaModFix/>
          </a:blip>
          <a:stretch>
            <a:fillRect/>
          </a:stretch>
        </p:blipFill>
        <p:spPr>
          <a:xfrm>
            <a:off x="9281400" y="1984225"/>
            <a:ext cx="2758201" cy="3286910"/>
          </a:xfrm>
          <a:prstGeom prst="rect">
            <a:avLst/>
          </a:prstGeom>
          <a:noFill/>
          <a:ln>
            <a:noFill/>
          </a:ln>
        </p:spPr>
      </p:pic>
      <p:pic>
        <p:nvPicPr>
          <p:cNvPr id="534" name="Google Shape;534;g142bb772fa3_1_346"/>
          <p:cNvPicPr preferRelativeResize="0"/>
          <p:nvPr/>
        </p:nvPicPr>
        <p:blipFill>
          <a:blip r:embed="rId4">
            <a:alphaModFix/>
          </a:blip>
          <a:stretch>
            <a:fillRect/>
          </a:stretch>
        </p:blipFill>
        <p:spPr>
          <a:xfrm>
            <a:off x="6376237" y="1831825"/>
            <a:ext cx="2545115" cy="4721372"/>
          </a:xfrm>
          <a:prstGeom prst="rect">
            <a:avLst/>
          </a:prstGeom>
          <a:noFill/>
          <a:ln>
            <a:noFill/>
          </a:ln>
        </p:spPr>
      </p:pic>
      <p:pic>
        <p:nvPicPr>
          <p:cNvPr id="535" name="Google Shape;535;g142bb772fa3_1_346"/>
          <p:cNvPicPr preferRelativeResize="0"/>
          <p:nvPr/>
        </p:nvPicPr>
        <p:blipFill>
          <a:blip r:embed="rId5">
            <a:alphaModFix/>
          </a:blip>
          <a:stretch>
            <a:fillRect/>
          </a:stretch>
        </p:blipFill>
        <p:spPr>
          <a:xfrm>
            <a:off x="288700" y="1831825"/>
            <a:ext cx="5472009" cy="472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542" name="Google Shape;542;g25a7bd8b094_0_0"/>
          <p:cNvPicPr preferRelativeResize="0"/>
          <p:nvPr/>
        </p:nvPicPr>
        <p:blipFill>
          <a:blip r:embed="rId3">
            <a:alphaModFix/>
          </a:blip>
          <a:stretch>
            <a:fillRect/>
          </a:stretch>
        </p:blipFill>
        <p:spPr>
          <a:xfrm>
            <a:off x="152225" y="1925375"/>
            <a:ext cx="11887201" cy="4289376"/>
          </a:xfrm>
          <a:prstGeom prst="rect">
            <a:avLst/>
          </a:prstGeom>
          <a:noFill/>
          <a:ln>
            <a:noFill/>
          </a:ln>
        </p:spPr>
      </p:pic>
      <p:pic>
        <p:nvPicPr>
          <p:cNvPr id="543" name="Google Shape;543;g25a7bd8b094_0_0"/>
          <p:cNvPicPr preferRelativeResize="0"/>
          <p:nvPr/>
        </p:nvPicPr>
        <p:blipFill>
          <a:blip r:embed="rId4">
            <a:alphaModFix/>
          </a:blip>
          <a:stretch>
            <a:fillRect/>
          </a:stretch>
        </p:blipFill>
        <p:spPr>
          <a:xfrm>
            <a:off x="1902300" y="4035950"/>
            <a:ext cx="751200" cy="8268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550" name="Google Shape;550;g29952bf6cff_0_0"/>
          <p:cNvPicPr preferRelativeResize="0"/>
          <p:nvPr/>
        </p:nvPicPr>
        <p:blipFill>
          <a:blip r:embed="rId3">
            <a:alphaModFix/>
          </a:blip>
          <a:stretch>
            <a:fillRect/>
          </a:stretch>
        </p:blipFill>
        <p:spPr>
          <a:xfrm>
            <a:off x="152400" y="1582050"/>
            <a:ext cx="11887201" cy="4823371"/>
          </a:xfrm>
          <a:prstGeom prst="rect">
            <a:avLst/>
          </a:prstGeom>
          <a:noFill/>
          <a:ln>
            <a:noFill/>
          </a:ln>
        </p:spPr>
      </p:pic>
      <p:pic>
        <p:nvPicPr>
          <p:cNvPr id="551" name="Google Shape;551;g29952bf6cff_0_0"/>
          <p:cNvPicPr preferRelativeResize="0"/>
          <p:nvPr/>
        </p:nvPicPr>
        <p:blipFill>
          <a:blip r:embed="rId4">
            <a:alphaModFix/>
          </a:blip>
          <a:stretch>
            <a:fillRect/>
          </a:stretch>
        </p:blipFill>
        <p:spPr>
          <a:xfrm>
            <a:off x="1684400" y="1582050"/>
            <a:ext cx="952500" cy="9525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58" name="Google Shape;558;g25a7bd8b094_0_14"/>
          <p:cNvPicPr preferRelativeResize="0"/>
          <p:nvPr/>
        </p:nvPicPr>
        <p:blipFill>
          <a:blip r:embed="rId3">
            <a:alphaModFix/>
          </a:blip>
          <a:stretch>
            <a:fillRect/>
          </a:stretch>
        </p:blipFill>
        <p:spPr>
          <a:xfrm>
            <a:off x="974275" y="1221100"/>
            <a:ext cx="10243446" cy="5571874"/>
          </a:xfrm>
          <a:prstGeom prst="rect">
            <a:avLst/>
          </a:prstGeom>
          <a:noFill/>
          <a:ln>
            <a:noFill/>
          </a:ln>
        </p:spPr>
      </p:pic>
      <p:pic>
        <p:nvPicPr>
          <p:cNvPr id="559" name="Google Shape;559;g25a7bd8b094_0_14"/>
          <p:cNvPicPr preferRelativeResize="0"/>
          <p:nvPr/>
        </p:nvPicPr>
        <p:blipFill>
          <a:blip r:embed="rId4">
            <a:alphaModFix/>
          </a:blip>
          <a:stretch>
            <a:fillRect/>
          </a:stretch>
        </p:blipFill>
        <p:spPr>
          <a:xfrm>
            <a:off x="7293200" y="5083900"/>
            <a:ext cx="652500" cy="6675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65" name="Google Shape;565;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66" name="Google Shape;566;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67" name="Google Shape;567;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68" name="Google Shape;568;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69" name="Google Shape;569;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70" name="Google Shape;570;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71" name="Google Shape;571;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72" name="Google Shape;572;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73" name="Google Shape;573;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79" name="Google Shape;579;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76" name="Google Shape;176;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85" name="Google Shape;585;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91" name="Google Shape;591;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g142bb772fa3_1_508"/>
          <p:cNvPicPr preferRelativeResize="0"/>
          <p:nvPr/>
        </p:nvPicPr>
        <p:blipFill>
          <a:blip r:embed="rId3">
            <a:alphaModFix/>
          </a:blip>
          <a:stretch>
            <a:fillRect/>
          </a:stretch>
        </p:blipFill>
        <p:spPr>
          <a:xfrm>
            <a:off x="0" y="1202995"/>
            <a:ext cx="12192000" cy="5637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98" name="Google Shape;598;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99" name="Google Shape;599;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600" name="Google Shape;600;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606" name="Google Shape;606;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607" name="Google Shape;607;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cxnSp>
        <p:nvCxnSpPr>
          <p:cNvPr id="612" name="Google Shape;612;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613" name="Google Shape;613;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4" name="Google Shape;614;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5" name="Google Shape;615;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6" name="Google Shape;616;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7" name="Google Shape;617;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8" name="Google Shape;618;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9" name="Google Shape;619;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0" name="Google Shape;620;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1" name="Google Shape;621;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2" name="Google Shape;622;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3" name="Google Shape;623;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624" name="Google Shape;624;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625" name="Google Shape;625;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626" name="Google Shape;626;g240fa8fc8f9_0_921"/>
          <p:cNvCxnSpPr>
            <a:stCxn id="627" idx="3"/>
            <a:endCxn id="628"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627" name="Google Shape;627;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629" name="Google Shape;629;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630" name="Google Shape;630;g240fa8fc8f9_0_921"/>
          <p:cNvGrpSpPr/>
          <p:nvPr/>
        </p:nvGrpSpPr>
        <p:grpSpPr>
          <a:xfrm>
            <a:off x="577464" y="2467262"/>
            <a:ext cx="2889893" cy="659485"/>
            <a:chOff x="-1" y="-1"/>
            <a:chExt cx="2980500" cy="662400"/>
          </a:xfrm>
        </p:grpSpPr>
        <p:sp>
          <p:nvSpPr>
            <p:cNvPr id="631" name="Google Shape;631;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32" name="Google Shape;632;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633" name="Google Shape;633;g240fa8fc8f9_0_921"/>
          <p:cNvGrpSpPr/>
          <p:nvPr/>
        </p:nvGrpSpPr>
        <p:grpSpPr>
          <a:xfrm>
            <a:off x="5307334" y="4223844"/>
            <a:ext cx="774922" cy="550089"/>
            <a:chOff x="10505351" y="3922519"/>
            <a:chExt cx="1515000" cy="1045200"/>
          </a:xfrm>
        </p:grpSpPr>
        <p:sp>
          <p:nvSpPr>
            <p:cNvPr id="634" name="Google Shape;634;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635" name="Google Shape;635;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636" name="Google Shape;636;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37" name="Google Shape;637;g240fa8fc8f9_0_921"/>
          <p:cNvGrpSpPr/>
          <p:nvPr/>
        </p:nvGrpSpPr>
        <p:grpSpPr>
          <a:xfrm>
            <a:off x="8767016" y="2465444"/>
            <a:ext cx="2765606" cy="658589"/>
            <a:chOff x="-1" y="-1"/>
            <a:chExt cx="2980500" cy="661500"/>
          </a:xfrm>
        </p:grpSpPr>
        <p:sp>
          <p:nvSpPr>
            <p:cNvPr id="628" name="Google Shape;628;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38" name="Google Shape;638;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639" name="Google Shape;639;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640" name="Google Shape;640;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641" name="Google Shape;641;g240fa8fc8f9_0_921"/>
          <p:cNvGrpSpPr/>
          <p:nvPr/>
        </p:nvGrpSpPr>
        <p:grpSpPr>
          <a:xfrm>
            <a:off x="6976760" y="4238679"/>
            <a:ext cx="718965" cy="550077"/>
            <a:chOff x="11032282" y="4199339"/>
            <a:chExt cx="770100" cy="589200"/>
          </a:xfrm>
        </p:grpSpPr>
        <p:sp>
          <p:nvSpPr>
            <p:cNvPr id="642" name="Google Shape;642;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643" name="Google Shape;643;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644" name="Google Shape;644;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645" name="Google Shape;645;g240fa8fc8f9_0_921"/>
          <p:cNvGrpSpPr/>
          <p:nvPr/>
        </p:nvGrpSpPr>
        <p:grpSpPr>
          <a:xfrm>
            <a:off x="8623560" y="4244493"/>
            <a:ext cx="774701" cy="550357"/>
            <a:chOff x="10218882" y="4144867"/>
            <a:chExt cx="829800" cy="589500"/>
          </a:xfrm>
        </p:grpSpPr>
        <p:sp>
          <p:nvSpPr>
            <p:cNvPr id="646" name="Google Shape;646;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647" name="Google Shape;647;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648" name="Google Shape;648;g240fa8fc8f9_0_921"/>
          <p:cNvGrpSpPr/>
          <p:nvPr/>
        </p:nvGrpSpPr>
        <p:grpSpPr>
          <a:xfrm>
            <a:off x="9469348" y="4244637"/>
            <a:ext cx="774701" cy="550077"/>
            <a:chOff x="220316" y="4242138"/>
            <a:chExt cx="829800" cy="589200"/>
          </a:xfrm>
        </p:grpSpPr>
        <p:sp>
          <p:nvSpPr>
            <p:cNvPr id="649" name="Google Shape;649;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0" name="Google Shape;650;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651" name="Google Shape;651;g240fa8fc8f9_0_921"/>
          <p:cNvGrpSpPr/>
          <p:nvPr/>
        </p:nvGrpSpPr>
        <p:grpSpPr>
          <a:xfrm>
            <a:off x="7773807" y="4246189"/>
            <a:ext cx="774701" cy="550077"/>
            <a:chOff x="11129824" y="4144922"/>
            <a:chExt cx="829800" cy="589200"/>
          </a:xfrm>
        </p:grpSpPr>
        <p:sp>
          <p:nvSpPr>
            <p:cNvPr id="652" name="Google Shape;652;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3" name="Google Shape;653;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654" name="Google Shape;654;g240fa8fc8f9_0_921"/>
          <p:cNvGrpSpPr/>
          <p:nvPr/>
        </p:nvGrpSpPr>
        <p:grpSpPr>
          <a:xfrm>
            <a:off x="1904809" y="4224075"/>
            <a:ext cx="774701" cy="550077"/>
            <a:chOff x="2059808" y="4123084"/>
            <a:chExt cx="829800" cy="589200"/>
          </a:xfrm>
        </p:grpSpPr>
        <p:sp>
          <p:nvSpPr>
            <p:cNvPr id="655" name="Google Shape;655;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6" name="Google Shape;656;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657" name="Google Shape;657;g240fa8fc8f9_0_921"/>
          <p:cNvGrpSpPr/>
          <p:nvPr/>
        </p:nvGrpSpPr>
        <p:grpSpPr>
          <a:xfrm>
            <a:off x="1054353" y="4224024"/>
            <a:ext cx="774701" cy="550357"/>
            <a:chOff x="1148865" y="4123029"/>
            <a:chExt cx="829800" cy="589500"/>
          </a:xfrm>
        </p:grpSpPr>
        <p:sp>
          <p:nvSpPr>
            <p:cNvPr id="658" name="Google Shape;658;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59" name="Google Shape;659;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660" name="Google Shape;660;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61" name="Google Shape;661;g240fa8fc8f9_0_921"/>
          <p:cNvGrpSpPr/>
          <p:nvPr/>
        </p:nvGrpSpPr>
        <p:grpSpPr>
          <a:xfrm>
            <a:off x="203897" y="4224075"/>
            <a:ext cx="774701" cy="550077"/>
            <a:chOff x="237923" y="4123084"/>
            <a:chExt cx="829800" cy="589200"/>
          </a:xfrm>
        </p:grpSpPr>
        <p:sp>
          <p:nvSpPr>
            <p:cNvPr id="662" name="Google Shape;662;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3" name="Google Shape;663;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664" name="Google Shape;664;g240fa8fc8f9_0_921"/>
          <p:cNvGrpSpPr/>
          <p:nvPr/>
        </p:nvGrpSpPr>
        <p:grpSpPr>
          <a:xfrm>
            <a:off x="2755265" y="4224008"/>
            <a:ext cx="774701" cy="550357"/>
            <a:chOff x="2970750" y="4123012"/>
            <a:chExt cx="829800" cy="589500"/>
          </a:xfrm>
        </p:grpSpPr>
        <p:sp>
          <p:nvSpPr>
            <p:cNvPr id="665" name="Google Shape;665;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66" name="Google Shape;666;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667" name="Google Shape;667;g240fa8fc8f9_0_921"/>
          <p:cNvGrpSpPr/>
          <p:nvPr/>
        </p:nvGrpSpPr>
        <p:grpSpPr>
          <a:xfrm>
            <a:off x="3605721" y="4224018"/>
            <a:ext cx="1625157" cy="550357"/>
            <a:chOff x="3881693" y="4123022"/>
            <a:chExt cx="1740743" cy="589500"/>
          </a:xfrm>
        </p:grpSpPr>
        <p:sp>
          <p:nvSpPr>
            <p:cNvPr id="668" name="Google Shape;668;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69" name="Google Shape;669;g240fa8fc8f9_0_921"/>
            <p:cNvGrpSpPr/>
            <p:nvPr/>
          </p:nvGrpSpPr>
          <p:grpSpPr>
            <a:xfrm>
              <a:off x="3881693" y="4123022"/>
              <a:ext cx="829800" cy="589500"/>
              <a:chOff x="3881693" y="4123022"/>
              <a:chExt cx="829800" cy="589500"/>
            </a:xfrm>
          </p:grpSpPr>
          <p:sp>
            <p:nvSpPr>
              <p:cNvPr id="670" name="Google Shape;670;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71" name="Google Shape;671;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672" name="Google Shape;672;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673" name="Google Shape;673;g240fa8fc8f9_0_921"/>
          <p:cNvGrpSpPr/>
          <p:nvPr/>
        </p:nvGrpSpPr>
        <p:grpSpPr>
          <a:xfrm>
            <a:off x="6157051" y="4224127"/>
            <a:ext cx="718965" cy="550077"/>
            <a:chOff x="6614480" y="4123139"/>
            <a:chExt cx="770100" cy="589200"/>
          </a:xfrm>
        </p:grpSpPr>
        <p:sp>
          <p:nvSpPr>
            <p:cNvPr id="674" name="Google Shape;674;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75" name="Google Shape;675;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676" name="Google Shape;676;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677" name="Google Shape;677;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678" name="Google Shape;678;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679" name="Google Shape;679;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85" name="Google Shape;685;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86" name="Google Shape;686;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87" name="Google Shape;687;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88" name="Google Shape;688;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89" name="Google Shape;689;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90" name="Google Shape;690;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91" name="Google Shape;691;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92" name="Google Shape;692;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descr="A flat screen television&#10;&#10;Description automatically generated" id="697" name="Google Shape;697;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98" name="Google Shape;698;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99" name="Google Shape;699;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700" name="Google Shape;700;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701" name="Google Shape;701;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702" name="Google Shape;702;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703" name="Google Shape;703;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704" name="Google Shape;704;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705" name="Google Shape;705;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11" name="Google Shape;711;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12" name="Google Shape;712;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13" name="Google Shape;713;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14" name="Google Shape;714;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715" name="Google Shape;715;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716" name="Google Shape;716;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descr="A picture containing truck, sitting, luggage, front&#10;&#10;Description automatically generated" id="721" name="Google Shape;721;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22" name="Google Shape;722;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23" name="Google Shape;723;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24" name="Google Shape;724;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725" name="Google Shape;725;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726" name="Google Shape;726;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grpSp>
        <p:nvGrpSpPr>
          <p:cNvPr id="731" name="Google Shape;731;g117e4d82ba8_0_74"/>
          <p:cNvGrpSpPr/>
          <p:nvPr/>
        </p:nvGrpSpPr>
        <p:grpSpPr>
          <a:xfrm>
            <a:off x="395639" y="122289"/>
            <a:ext cx="11611532" cy="3306888"/>
            <a:chOff x="263878" y="2633496"/>
            <a:chExt cx="8886150" cy="2614761"/>
          </a:xfrm>
        </p:grpSpPr>
        <p:sp>
          <p:nvSpPr>
            <p:cNvPr id="732" name="Google Shape;732;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33" name="Google Shape;733;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34" name="Google Shape;734;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35" name="Google Shape;735;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736" name="Google Shape;736;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737" name="Google Shape;737;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descr="A picture containing cake, doll, toy, table&#10;&#10;Description automatically generated" id="742" name="Google Shape;742;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743" name="Google Shape;743;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744" name="Google Shape;744;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745" name="Google Shape;745;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746" name="Google Shape;746;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747" name="Google Shape;747;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748" name="Google Shape;748;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55" name="Google Shape;755;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56" name="Google Shape;756;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57" name="Google Shape;757;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58" name="Google Shape;758;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65" name="Google Shape;765;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66" name="Google Shape;766;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67" name="Google Shape;767;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68" name="Google Shape;768;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69" name="Google Shape;769;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70" name="Google Shape;770;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77" name="Google Shape;777;g117e4d82ba8_0_115"/>
          <p:cNvGrpSpPr/>
          <p:nvPr/>
        </p:nvGrpSpPr>
        <p:grpSpPr>
          <a:xfrm>
            <a:off x="984925" y="708300"/>
            <a:ext cx="9601400" cy="1773900"/>
            <a:chOff x="1023525" y="4169475"/>
            <a:chExt cx="9601400" cy="1773900"/>
          </a:xfrm>
        </p:grpSpPr>
        <p:grpSp>
          <p:nvGrpSpPr>
            <p:cNvPr id="778" name="Google Shape;778;g117e4d82ba8_0_115"/>
            <p:cNvGrpSpPr/>
            <p:nvPr/>
          </p:nvGrpSpPr>
          <p:grpSpPr>
            <a:xfrm>
              <a:off x="1023525" y="4169475"/>
              <a:ext cx="9601400" cy="715500"/>
              <a:chOff x="1023525" y="4169475"/>
              <a:chExt cx="9601400" cy="715500"/>
            </a:xfrm>
          </p:grpSpPr>
          <p:sp>
            <p:nvSpPr>
              <p:cNvPr id="779" name="Google Shape;779;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80" name="Google Shape;780;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81" name="Google Shape;781;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82" name="Google Shape;782;g117e4d82ba8_0_115"/>
              <p:cNvGrpSpPr/>
              <p:nvPr/>
            </p:nvGrpSpPr>
            <p:grpSpPr>
              <a:xfrm>
                <a:off x="1023525" y="4169475"/>
                <a:ext cx="5640550" cy="715500"/>
                <a:chOff x="1023525" y="4169475"/>
                <a:chExt cx="5640550" cy="715500"/>
              </a:xfrm>
            </p:grpSpPr>
            <p:grpSp>
              <p:nvGrpSpPr>
                <p:cNvPr id="783" name="Google Shape;783;g117e4d82ba8_0_115"/>
                <p:cNvGrpSpPr/>
                <p:nvPr/>
              </p:nvGrpSpPr>
              <p:grpSpPr>
                <a:xfrm>
                  <a:off x="1023525" y="4169475"/>
                  <a:ext cx="2999983" cy="715500"/>
                  <a:chOff x="1023525" y="4169475"/>
                  <a:chExt cx="2999983" cy="715500"/>
                </a:xfrm>
              </p:grpSpPr>
              <p:sp>
                <p:nvSpPr>
                  <p:cNvPr id="784" name="Google Shape;784;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85" name="Google Shape;785;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86" name="Google Shape;786;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87" name="Google Shape;787;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88" name="Google Shape;788;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90" name="Google Shape;790;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91" name="Google Shape;791;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98" name="Google Shape;798;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99" name="Google Shape;799;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800" name="Google Shape;800;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801" name="Google Shape;801;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808" name="Google Shape;808;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809" name="Google Shape;809;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810" name="Google Shape;810;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811" name="Google Shape;811;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812" name="Google Shape;812;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813" name="Google Shape;813;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814" name="Google Shape;814;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821" name="Google Shape;821;g142bb772fa3_1_885"/>
          <p:cNvGrpSpPr/>
          <p:nvPr/>
        </p:nvGrpSpPr>
        <p:grpSpPr>
          <a:xfrm>
            <a:off x="442746" y="5245039"/>
            <a:ext cx="6952121" cy="764368"/>
            <a:chOff x="442746" y="3492439"/>
            <a:chExt cx="6952121" cy="764368"/>
          </a:xfrm>
        </p:grpSpPr>
        <p:pic>
          <p:nvPicPr>
            <p:cNvPr id="822" name="Google Shape;822;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823" name="Google Shape;823;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824" name="Google Shape;824;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825" name="Google Shape;825;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826" name="Google Shape;826;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827" name="Google Shape;827;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828" name="Google Shape;828;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829" name="Google Shape;829;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830" name="Google Shape;830;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831" name="Google Shape;831;g142bb772fa3_1_885"/>
          <p:cNvGrpSpPr/>
          <p:nvPr/>
        </p:nvGrpSpPr>
        <p:grpSpPr>
          <a:xfrm>
            <a:off x="623745" y="600017"/>
            <a:ext cx="6471322" cy="1022575"/>
            <a:chOff x="1855104" y="882787"/>
            <a:chExt cx="8162616" cy="1289665"/>
          </a:xfrm>
        </p:grpSpPr>
        <p:pic>
          <p:nvPicPr>
            <p:cNvPr id="832" name="Google Shape;832;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833" name="Google Shape;833;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834" name="Google Shape;834;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835" name="Google Shape;835;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836" name="Google Shape;836;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837" name="Google Shape;837;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838" name="Google Shape;838;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839" name="Google Shape;839;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840" name="Google Shape;840;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841" name="Google Shape;841;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pic>
        <p:nvPicPr>
          <p:cNvPr id="847" name="Google Shape;847;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848" name="Google Shape;848;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849" name="Google Shape;849;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850" name="Google Shape;850;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851" name="Google Shape;851;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852" name="Google Shape;852;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853" name="Google Shape;853;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60" name="Google Shape;860;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61" name="Google Shape;861;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62" name="Google Shape;862;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63" name="Google Shape;863;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406400" lvl="0" marL="457200" rtl="0" algn="l">
              <a:spcBef>
                <a:spcPts val="1100"/>
              </a:spcBef>
              <a:spcAft>
                <a:spcPts val="0"/>
              </a:spcAft>
              <a:buSzPts val="2800"/>
              <a:buChar char="•"/>
            </a:pPr>
            <a:r>
              <a:rPr lang="en-US"/>
              <a:t>Zero Trust</a:t>
            </a:r>
            <a:endParaRPr/>
          </a:p>
          <a:p>
            <a:pPr indent="0" lvl="0" marL="0" rtl="0" algn="l">
              <a:spcBef>
                <a:spcPts val="1100"/>
              </a:spcBef>
              <a:spcAft>
                <a:spcPts val="0"/>
              </a:spcAft>
              <a:buSzPts val="2800"/>
              <a:buNone/>
            </a:pPr>
            <a:r>
              <a:t/>
            </a:r>
            <a:endParaRPr/>
          </a:p>
        </p:txBody>
      </p:sp>
      <p:sp>
        <p:nvSpPr>
          <p:cNvPr id="869" name="Google Shape;869;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id="874" name="Google Shape;874;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75" name="Google Shape;875;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76" name="Google Shape;876;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82" name="Google Shape;882;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88" name="Google Shape;888;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91" name="Google Shape;191;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97" name="Google Shape;197;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98" name="Google Shape;198;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99" name="Google Shape;199;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200" name="Google Shape;200;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201" name="Google Shape;201;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202" name="Google Shape;202;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203" name="Google Shape;203;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204" name="Google Shape;204;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205" name="Google Shape;205;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206" name="Google Shape;206;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207" name="Google Shape;207;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208" name="Google Shape;208;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209" name="Google Shape;209;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210" name="Google Shape;210;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211" name="Google Shape;211;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2" name="Google Shape;212;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3" name="Google Shape;213;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4" name="Google Shape;214;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5" name="Google Shape;215;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7" name="Google Shape;217;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8" name="Google Shape;218;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9" name="Google Shape;219;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0" name="Google Shape;220;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1" name="Google Shape;221;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222" name="Google Shape;222;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223" name="Google Shape;223;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224" name="Google Shape;224;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225" name="Google Shape;225;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226" name="Google Shape;226;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227" name="Google Shape;227;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228" name="Google Shape;228;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229" name="Google Shape;229;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230" name="Google Shape;230;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231" name="Google Shape;231;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232" name="Google Shape;232;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233" name="Google Shape;233;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234" name="Google Shape;234;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235" name="Google Shape;235;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236" name="Google Shape;236;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237" name="Google Shape;237;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238" name="Google Shape;238;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239" name="Google Shape;239;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240" name="Google Shape;240;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241" name="Google Shape;241;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242" name="Google Shape;242;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243" name="Google Shape;243;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244" name="Google Shape;244;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245" name="Google Shape;245;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246" name="Google Shape;246;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247" name="Google Shape;247;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248" name="Google Shape;248;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249" name="Google Shape;249;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250" name="Google Shape;250;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251" name="Google Shape;251;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252" name="Google Shape;252;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253" name="Google Shape;253;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254" name="Google Shape;254;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255" name="Google Shape;255;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256" name="Google Shape;256;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257" name="Google Shape;257;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258" name="Google Shape;258;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259" name="Google Shape;259;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260" name="Google Shape;260;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261" name="Google Shape;261;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262" name="Google Shape;262;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263" name="Google Shape;263;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264" name="Google Shape;264;p5"/>
          <p:cNvGrpSpPr/>
          <p:nvPr/>
        </p:nvGrpSpPr>
        <p:grpSpPr>
          <a:xfrm>
            <a:off x="10632953" y="3985217"/>
            <a:ext cx="1027396" cy="351111"/>
            <a:chOff x="6753983" y="2893735"/>
            <a:chExt cx="770567" cy="263340"/>
          </a:xfrm>
        </p:grpSpPr>
        <p:pic>
          <p:nvPicPr>
            <p:cNvPr id="265" name="Google Shape;265;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266" name="Google Shape;266;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267" name="Google Shape;267;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268" name="Google Shape;268;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269" name="Google Shape;269;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270" name="Google Shape;270;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271" name="Google Shape;271;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272" name="Google Shape;272;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73" name="Google Shape;273;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74" name="Google Shape;274;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75" name="Google Shape;275;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76" name="Google Shape;276;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77" name="Google Shape;277;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78" name="Google Shape;278;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79" name="Google Shape;279;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80" name="Google Shape;280;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81" name="Google Shape;281;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82" name="Google Shape;282;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83" name="Google Shape;283;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84" name="Google Shape;284;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85" name="Google Shape;285;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86" name="Google Shape;286;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87" name="Google Shape;287;p5"/>
          <p:cNvGrpSpPr/>
          <p:nvPr/>
        </p:nvGrpSpPr>
        <p:grpSpPr>
          <a:xfrm>
            <a:off x="8882308" y="3542059"/>
            <a:ext cx="1293068" cy="298426"/>
            <a:chOff x="6292225" y="2539625"/>
            <a:chExt cx="969825" cy="223825"/>
          </a:xfrm>
        </p:grpSpPr>
        <p:sp>
          <p:nvSpPr>
            <p:cNvPr id="288" name="Google Shape;288;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89" name="Google Shape;289;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90" name="Google Shape;290;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91" name="Google Shape;291;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92" name="Google Shape;292;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93" name="Google Shape;293;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94" name="Google Shape;294;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95" name="Google Shape;295;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96" name="Google Shape;296;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97" name="Google Shape;297;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98" name="Google Shape;298;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99" name="Google Shape;299;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Screen Shot 2021-02-22 at 4.26.37 PM.png" id="304" name="Google Shape;304;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05" name="Google Shape;305;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06" name="Google Shape;306;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2" name="Google Shape;312;p7"/>
          <p:cNvGrpSpPr/>
          <p:nvPr/>
        </p:nvGrpSpPr>
        <p:grpSpPr>
          <a:xfrm>
            <a:off x="449249" y="2408673"/>
            <a:ext cx="1935202" cy="1527203"/>
            <a:chOff x="0" y="-1"/>
            <a:chExt cx="1935201" cy="1527202"/>
          </a:xfrm>
        </p:grpSpPr>
        <p:sp>
          <p:nvSpPr>
            <p:cNvPr id="313" name="Google Shape;31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4" name="Google Shape;31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315" name="Google Shape;315;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6" name="Google Shape;316;p7"/>
          <p:cNvGrpSpPr/>
          <p:nvPr/>
        </p:nvGrpSpPr>
        <p:grpSpPr>
          <a:xfrm>
            <a:off x="2788824" y="2408673"/>
            <a:ext cx="1935202" cy="1527203"/>
            <a:chOff x="0" y="-1"/>
            <a:chExt cx="1935201" cy="1527202"/>
          </a:xfrm>
        </p:grpSpPr>
        <p:sp>
          <p:nvSpPr>
            <p:cNvPr id="317" name="Google Shape;31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8" name="Google Shape;318;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319" name="Google Shape;319;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0" name="Google Shape;320;p7"/>
          <p:cNvGrpSpPr/>
          <p:nvPr/>
        </p:nvGrpSpPr>
        <p:grpSpPr>
          <a:xfrm>
            <a:off x="5128399" y="2408673"/>
            <a:ext cx="1935202" cy="1527203"/>
            <a:chOff x="0" y="-1"/>
            <a:chExt cx="1935201" cy="1527202"/>
          </a:xfrm>
        </p:grpSpPr>
        <p:sp>
          <p:nvSpPr>
            <p:cNvPr id="321" name="Google Shape;321;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2" name="Google Shape;32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323" name="Google Shape;323;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4" name="Google Shape;324;p7"/>
          <p:cNvGrpSpPr/>
          <p:nvPr/>
        </p:nvGrpSpPr>
        <p:grpSpPr>
          <a:xfrm>
            <a:off x="7467973" y="2408673"/>
            <a:ext cx="1935202" cy="1527203"/>
            <a:chOff x="0" y="-1"/>
            <a:chExt cx="1935201" cy="1527202"/>
          </a:xfrm>
        </p:grpSpPr>
        <p:sp>
          <p:nvSpPr>
            <p:cNvPr id="325" name="Google Shape;32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6" name="Google Shape;32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327" name="Google Shape;327;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8" name="Google Shape;328;p7"/>
          <p:cNvGrpSpPr/>
          <p:nvPr/>
        </p:nvGrpSpPr>
        <p:grpSpPr>
          <a:xfrm>
            <a:off x="9807550" y="2408673"/>
            <a:ext cx="1935202" cy="1527203"/>
            <a:chOff x="0" y="-1"/>
            <a:chExt cx="1935201" cy="1527202"/>
          </a:xfrm>
        </p:grpSpPr>
        <p:sp>
          <p:nvSpPr>
            <p:cNvPr id="329" name="Google Shape;32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0" name="Google Shape;33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331" name="Google Shape;331;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2" name="Google Shape;332;p7"/>
          <p:cNvGrpSpPr/>
          <p:nvPr/>
        </p:nvGrpSpPr>
        <p:grpSpPr>
          <a:xfrm>
            <a:off x="449249" y="4317849"/>
            <a:ext cx="1935202" cy="1527203"/>
            <a:chOff x="0" y="-1"/>
            <a:chExt cx="1935201" cy="1527202"/>
          </a:xfrm>
        </p:grpSpPr>
        <p:sp>
          <p:nvSpPr>
            <p:cNvPr id="333" name="Google Shape;33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4" name="Google Shape;33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335" name="Google Shape;335;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6" name="Google Shape;336;p7"/>
          <p:cNvGrpSpPr/>
          <p:nvPr/>
        </p:nvGrpSpPr>
        <p:grpSpPr>
          <a:xfrm>
            <a:off x="2788824" y="4317849"/>
            <a:ext cx="1935202" cy="1527203"/>
            <a:chOff x="0" y="-1"/>
            <a:chExt cx="1935201" cy="1527202"/>
          </a:xfrm>
        </p:grpSpPr>
        <p:sp>
          <p:nvSpPr>
            <p:cNvPr id="337" name="Google Shape;33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8" name="Google Shape;338;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339" name="Google Shape;339;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0" name="Google Shape;340;p7"/>
          <p:cNvGrpSpPr/>
          <p:nvPr/>
        </p:nvGrpSpPr>
        <p:grpSpPr>
          <a:xfrm>
            <a:off x="5128399" y="4317849"/>
            <a:ext cx="1935202" cy="1527203"/>
            <a:chOff x="0" y="-1"/>
            <a:chExt cx="1935201" cy="1527202"/>
          </a:xfrm>
        </p:grpSpPr>
        <p:sp>
          <p:nvSpPr>
            <p:cNvPr id="341" name="Google Shape;34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2" name="Google Shape;342;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343" name="Google Shape;343;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4" name="Google Shape;344;p7"/>
          <p:cNvGrpSpPr/>
          <p:nvPr/>
        </p:nvGrpSpPr>
        <p:grpSpPr>
          <a:xfrm>
            <a:off x="7467973" y="4317849"/>
            <a:ext cx="1935202" cy="1527203"/>
            <a:chOff x="0" y="-1"/>
            <a:chExt cx="1935201" cy="1527202"/>
          </a:xfrm>
        </p:grpSpPr>
        <p:sp>
          <p:nvSpPr>
            <p:cNvPr id="345" name="Google Shape;34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6" name="Google Shape;34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347" name="Google Shape;347;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8" name="Google Shape;348;p7"/>
          <p:cNvGrpSpPr/>
          <p:nvPr/>
        </p:nvGrpSpPr>
        <p:grpSpPr>
          <a:xfrm>
            <a:off x="9807550" y="4317849"/>
            <a:ext cx="1935202" cy="1527203"/>
            <a:chOff x="0" y="-1"/>
            <a:chExt cx="1935201" cy="1527202"/>
          </a:xfrm>
        </p:grpSpPr>
        <p:sp>
          <p:nvSpPr>
            <p:cNvPr id="349" name="Google Shape;34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50" name="Google Shape;35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351" name="Google Shape;351;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